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embeddedFontLst>
    <p:embeddedFont>
      <p:font typeface="Raleway"/>
      <p:regular r:id="rId50"/>
      <p:bold r:id="rId51"/>
      <p:italic r:id="rId52"/>
      <p:boldItalic r:id="rId53"/>
    </p:embeddedFont>
    <p:embeddedFont>
      <p:font typeface="Roboto"/>
      <p:regular r:id="rId54"/>
      <p:bold r:id="rId55"/>
      <p:italic r:id="rId56"/>
      <p:boldItalic r:id="rId57"/>
    </p:embeddedFont>
    <p:embeddedFont>
      <p:font typeface="Nunito"/>
      <p:regular r:id="rId58"/>
      <p:bold r:id="rId59"/>
      <p:italic r:id="rId60"/>
      <p:boldItalic r:id="rId61"/>
    </p:embeddedFont>
    <p:embeddedFont>
      <p:font typeface="Montserrat"/>
      <p:regular r:id="rId62"/>
      <p:bold r:id="rId63"/>
      <p:italic r:id="rId64"/>
      <p:boldItalic r:id="rId65"/>
    </p:embeddedFont>
    <p:embeddedFont>
      <p:font typeface="Poppins"/>
      <p:regular r:id="rId66"/>
      <p:bold r:id="rId67"/>
      <p:italic r:id="rId68"/>
      <p:boldItalic r:id="rId69"/>
    </p:embeddedFont>
    <p:embeddedFont>
      <p:font typeface="Corbel"/>
      <p:regular r:id="rId70"/>
      <p:bold r:id="rId71"/>
      <p:italic r:id="rId72"/>
      <p:boldItalic r:id="rId73"/>
    </p:embeddedFont>
    <p:embeddedFont>
      <p:font typeface="Candara"/>
      <p:regular r:id="rId74"/>
      <p:bold r:id="rId75"/>
      <p:italic r:id="rId76"/>
      <p:boldItalic r:id="rId77"/>
    </p:embeddedFont>
    <p:embeddedFont>
      <p:font typeface="Raleway Medium"/>
      <p:regular r:id="rId78"/>
      <p:bold r:id="rId79"/>
      <p:italic r:id="rId80"/>
      <p:boldItalic r:id="rId81"/>
    </p:embeddedFont>
    <p:embeddedFont>
      <p:font typeface="Ramabhadra"/>
      <p:regular r:id="rId82"/>
    </p:embeddedFont>
    <p:embeddedFont>
      <p:font typeface="Quattrocento Sans"/>
      <p:regular r:id="rId83"/>
      <p:bold r:id="rId84"/>
      <p:italic r:id="rId85"/>
      <p:boldItalic r:id="rId86"/>
    </p:embeddedFont>
    <p:embeddedFont>
      <p:font typeface="Montserrat ExtraBold"/>
      <p:bold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9" roundtripDataSignature="AMtx7mj9qUz2UMlaGW/reT9JVv/35h0H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8812D3-577C-41D5-B72E-4CCFC2093D73}">
  <a:tblStyle styleId="{1E8812D3-577C-41D5-B72E-4CCFC2093D73}"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106613C-FA01-47C7-8125-7B191F127D7F}"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QuattrocentoSans-bold.fntdata"/><Relationship Id="rId83" Type="http://schemas.openxmlformats.org/officeDocument/2006/relationships/font" Target="fonts/QuattrocentoSans-regular.fntdata"/><Relationship Id="rId42" Type="http://schemas.openxmlformats.org/officeDocument/2006/relationships/slide" Target="slides/slide36.xml"/><Relationship Id="rId86" Type="http://schemas.openxmlformats.org/officeDocument/2006/relationships/font" Target="fonts/QuattrocentoSans-boldItalic.fntdata"/><Relationship Id="rId41" Type="http://schemas.openxmlformats.org/officeDocument/2006/relationships/slide" Target="slides/slide35.xml"/><Relationship Id="rId85" Type="http://schemas.openxmlformats.org/officeDocument/2006/relationships/font" Target="fonts/QuattrocentoSans-italic.fntdata"/><Relationship Id="rId44" Type="http://schemas.openxmlformats.org/officeDocument/2006/relationships/slide" Target="slides/slide38.xml"/><Relationship Id="rId88" Type="http://schemas.openxmlformats.org/officeDocument/2006/relationships/font" Target="fonts/MontserratExtraBold-boldItalic.fntdata"/><Relationship Id="rId43" Type="http://schemas.openxmlformats.org/officeDocument/2006/relationships/slide" Target="slides/slide37.xml"/><Relationship Id="rId87" Type="http://schemas.openxmlformats.org/officeDocument/2006/relationships/font" Target="fonts/MontserratExtraBold-bold.fntdata"/><Relationship Id="rId46" Type="http://schemas.openxmlformats.org/officeDocument/2006/relationships/slide" Target="slides/slide40.xml"/><Relationship Id="rId45" Type="http://schemas.openxmlformats.org/officeDocument/2006/relationships/slide" Target="slides/slide39.xml"/><Relationship Id="rId89" Type="http://customschemas.google.com/relationships/presentationmetadata" Target="metadata"/><Relationship Id="rId80" Type="http://schemas.openxmlformats.org/officeDocument/2006/relationships/font" Target="fonts/RalewayMedium-italic.fntdata"/><Relationship Id="rId82" Type="http://schemas.openxmlformats.org/officeDocument/2006/relationships/font" Target="fonts/Ramabhadra-regular.fntdata"/><Relationship Id="rId81" Type="http://schemas.openxmlformats.org/officeDocument/2006/relationships/font" Target="fonts/Raleway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Corbel-boldItalic.fntdata"/><Relationship Id="rId72" Type="http://schemas.openxmlformats.org/officeDocument/2006/relationships/font" Target="fonts/Corbel-italic.fntdata"/><Relationship Id="rId31" Type="http://schemas.openxmlformats.org/officeDocument/2006/relationships/slide" Target="slides/slide25.xml"/><Relationship Id="rId75" Type="http://schemas.openxmlformats.org/officeDocument/2006/relationships/font" Target="fonts/Candara-bold.fntdata"/><Relationship Id="rId30" Type="http://schemas.openxmlformats.org/officeDocument/2006/relationships/slide" Target="slides/slide24.xml"/><Relationship Id="rId74" Type="http://schemas.openxmlformats.org/officeDocument/2006/relationships/font" Target="fonts/Candara-regular.fntdata"/><Relationship Id="rId33" Type="http://schemas.openxmlformats.org/officeDocument/2006/relationships/slide" Target="slides/slide27.xml"/><Relationship Id="rId77" Type="http://schemas.openxmlformats.org/officeDocument/2006/relationships/font" Target="fonts/Candara-boldItalic.fntdata"/><Relationship Id="rId32" Type="http://schemas.openxmlformats.org/officeDocument/2006/relationships/slide" Target="slides/slide26.xml"/><Relationship Id="rId76" Type="http://schemas.openxmlformats.org/officeDocument/2006/relationships/font" Target="fonts/Candara-italic.fntdata"/><Relationship Id="rId35" Type="http://schemas.openxmlformats.org/officeDocument/2006/relationships/slide" Target="slides/slide29.xml"/><Relationship Id="rId79" Type="http://schemas.openxmlformats.org/officeDocument/2006/relationships/font" Target="fonts/RalewayMedium-bold.fntdata"/><Relationship Id="rId34" Type="http://schemas.openxmlformats.org/officeDocument/2006/relationships/slide" Target="slides/slide28.xml"/><Relationship Id="rId78" Type="http://schemas.openxmlformats.org/officeDocument/2006/relationships/font" Target="fonts/RalewayMedium-regular.fntdata"/><Relationship Id="rId71" Type="http://schemas.openxmlformats.org/officeDocument/2006/relationships/font" Target="fonts/Corbel-bold.fntdata"/><Relationship Id="rId70" Type="http://schemas.openxmlformats.org/officeDocument/2006/relationships/font" Target="fonts/Corbel-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regular.fntdata"/><Relationship Id="rId61" Type="http://schemas.openxmlformats.org/officeDocument/2006/relationships/font" Target="fonts/Nunito-boldItalic.fntdata"/><Relationship Id="rId20" Type="http://schemas.openxmlformats.org/officeDocument/2006/relationships/slide" Target="slides/slide14.xml"/><Relationship Id="rId64" Type="http://schemas.openxmlformats.org/officeDocument/2006/relationships/font" Target="fonts/Montserrat-italic.fntdata"/><Relationship Id="rId63" Type="http://schemas.openxmlformats.org/officeDocument/2006/relationships/font" Target="fonts/Montserrat-bold.fntdata"/><Relationship Id="rId22" Type="http://schemas.openxmlformats.org/officeDocument/2006/relationships/slide" Target="slides/slide16.xml"/><Relationship Id="rId66" Type="http://schemas.openxmlformats.org/officeDocument/2006/relationships/font" Target="fonts/Poppins-regular.fntdata"/><Relationship Id="rId21" Type="http://schemas.openxmlformats.org/officeDocument/2006/relationships/slide" Target="slides/slide15.xml"/><Relationship Id="rId65" Type="http://schemas.openxmlformats.org/officeDocument/2006/relationships/font" Target="fonts/Montserrat-boldItalic.fntdata"/><Relationship Id="rId24" Type="http://schemas.openxmlformats.org/officeDocument/2006/relationships/slide" Target="slides/slide18.xml"/><Relationship Id="rId68" Type="http://schemas.openxmlformats.org/officeDocument/2006/relationships/font" Target="fonts/Poppins-italic.fntdata"/><Relationship Id="rId23" Type="http://schemas.openxmlformats.org/officeDocument/2006/relationships/slide" Target="slides/slide17.xml"/><Relationship Id="rId67" Type="http://schemas.openxmlformats.org/officeDocument/2006/relationships/font" Target="fonts/Poppins-bold.fntdata"/><Relationship Id="rId60" Type="http://schemas.openxmlformats.org/officeDocument/2006/relationships/font" Target="fonts/Nunito-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oppins-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bold.fntdata"/><Relationship Id="rId50" Type="http://schemas.openxmlformats.org/officeDocument/2006/relationships/font" Target="fonts/Raleway-regular.fntdata"/><Relationship Id="rId53" Type="http://schemas.openxmlformats.org/officeDocument/2006/relationships/font" Target="fonts/Raleway-boldItalic.fntdata"/><Relationship Id="rId52" Type="http://schemas.openxmlformats.org/officeDocument/2006/relationships/font" Target="fonts/Raleway-italic.fntdata"/><Relationship Id="rId11" Type="http://schemas.openxmlformats.org/officeDocument/2006/relationships/slide" Target="slides/slide5.xml"/><Relationship Id="rId55" Type="http://schemas.openxmlformats.org/officeDocument/2006/relationships/font" Target="fonts/Roboto-bold.fntdata"/><Relationship Id="rId10" Type="http://schemas.openxmlformats.org/officeDocument/2006/relationships/slide" Target="slides/slide4.xml"/><Relationship Id="rId54" Type="http://schemas.openxmlformats.org/officeDocument/2006/relationships/font" Target="fonts/Roboto-regular.fntdata"/><Relationship Id="rId13" Type="http://schemas.openxmlformats.org/officeDocument/2006/relationships/slide" Target="slides/slide7.xml"/><Relationship Id="rId57" Type="http://schemas.openxmlformats.org/officeDocument/2006/relationships/font" Target="fonts/Roboto-boldItalic.fntdata"/><Relationship Id="rId12" Type="http://schemas.openxmlformats.org/officeDocument/2006/relationships/slide" Target="slides/slide6.xml"/><Relationship Id="rId56" Type="http://schemas.openxmlformats.org/officeDocument/2006/relationships/font" Target="fonts/Roboto-italic.fntdata"/><Relationship Id="rId15" Type="http://schemas.openxmlformats.org/officeDocument/2006/relationships/slide" Target="slides/slide9.xml"/><Relationship Id="rId59" Type="http://schemas.openxmlformats.org/officeDocument/2006/relationships/font" Target="fonts/Nunito-bold.fntdata"/><Relationship Id="rId14" Type="http://schemas.openxmlformats.org/officeDocument/2006/relationships/slide" Target="slides/slide8.xml"/><Relationship Id="rId58" Type="http://schemas.openxmlformats.org/officeDocument/2006/relationships/font" Target="fonts/Nuni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rozackmo\Desktop\Data%20PAUDHI%20dengan%20Indikator%200501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PAUDHI dengan Indikator 05012022.xlsx]Sheet2!PivotTable2</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solidFill>
                  <a:schemeClr val="accent5">
                    <a:lumMod val="75000"/>
                  </a:schemeClr>
                </a:solidFill>
                <a:latin typeface="Calibri" panose="020F0502020204030204" pitchFamily="34" charset="0"/>
                <a:cs typeface="Calibri" panose="020F0502020204030204" pitchFamily="34" charset="0"/>
              </a:rPr>
              <a:t>Jumlah</a:t>
            </a:r>
            <a:r>
              <a:rPr lang="en-US" dirty="0">
                <a:solidFill>
                  <a:schemeClr val="accent5">
                    <a:lumMod val="75000"/>
                  </a:schemeClr>
                </a:solidFill>
                <a:latin typeface="Calibri" panose="020F0502020204030204" pitchFamily="34" charset="0"/>
                <a:cs typeface="Calibri" panose="020F0502020204030204" pitchFamily="34" charset="0"/>
              </a:rPr>
              <a:t> </a:t>
            </a:r>
            <a:r>
              <a:rPr lang="en-US" dirty="0" err="1">
                <a:solidFill>
                  <a:schemeClr val="accent5">
                    <a:lumMod val="75000"/>
                  </a:schemeClr>
                </a:solidFill>
                <a:latin typeface="Calibri" panose="020F0502020204030204" pitchFamily="34" charset="0"/>
                <a:cs typeface="Calibri" panose="020F0502020204030204" pitchFamily="34" charset="0"/>
              </a:rPr>
              <a:t>Indikator</a:t>
            </a:r>
            <a:r>
              <a:rPr lang="en-US" dirty="0">
                <a:solidFill>
                  <a:schemeClr val="accent5">
                    <a:lumMod val="75000"/>
                  </a:schemeClr>
                </a:solidFill>
                <a:latin typeface="Calibri" panose="020F0502020204030204" pitchFamily="34" charset="0"/>
                <a:cs typeface="Calibri" panose="020F0502020204030204" pitchFamily="34" charset="0"/>
              </a:rPr>
              <a:t> PAUDHI </a:t>
            </a:r>
            <a:r>
              <a:rPr lang="en-US" dirty="0" err="1">
                <a:solidFill>
                  <a:schemeClr val="accent5">
                    <a:lumMod val="75000"/>
                  </a:schemeClr>
                </a:solidFill>
                <a:latin typeface="Calibri" panose="020F0502020204030204" pitchFamily="34" charset="0"/>
                <a:cs typeface="Calibri" panose="020F0502020204030204" pitchFamily="34" charset="0"/>
              </a:rPr>
              <a:t>Terpenuhi</a:t>
            </a:r>
            <a:endParaRPr lang="en-US" dirty="0">
              <a:solidFill>
                <a:schemeClr val="accent5">
                  <a:lumMod val="75000"/>
                </a:schemeClr>
              </a:solidFill>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s>
    <c:plotArea>
      <c:layout/>
      <c:pieChart>
        <c:varyColors val="1"/>
        <c:ser>
          <c:idx val="0"/>
          <c:order val="0"/>
          <c:tx>
            <c:strRef>
              <c:f>Sheet2!$B$3</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631-B74D-B79B-F54581A51A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631-B74D-B79B-F54581A51A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631-B74D-B79B-F54581A51A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631-B74D-B79B-F54581A51AD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631-B74D-B79B-F54581A51AD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631-B74D-B79B-F54581A51AD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631-B74D-B79B-F54581A51AD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631-B74D-B79B-F54581A51AD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631-B74D-B79B-F54581A51AD7}"/>
              </c:ext>
            </c:extLst>
          </c:dPt>
          <c:cat>
            <c:strRef>
              <c:f>Sheet2!$A$4:$A$13</c:f>
              <c:strCache>
                <c:ptCount val="9"/>
                <c:pt idx="0">
                  <c:v>0</c:v>
                </c:pt>
                <c:pt idx="1">
                  <c:v>1</c:v>
                </c:pt>
                <c:pt idx="2">
                  <c:v>2</c:v>
                </c:pt>
                <c:pt idx="3">
                  <c:v>3</c:v>
                </c:pt>
                <c:pt idx="4">
                  <c:v>4</c:v>
                </c:pt>
                <c:pt idx="5">
                  <c:v>5</c:v>
                </c:pt>
                <c:pt idx="6">
                  <c:v>6</c:v>
                </c:pt>
                <c:pt idx="7">
                  <c:v>7</c:v>
                </c:pt>
                <c:pt idx="8">
                  <c:v>8</c:v>
                </c:pt>
              </c:strCache>
            </c:strRef>
          </c:cat>
          <c:val>
            <c:numRef>
              <c:f>Sheet2!$B$4:$B$13</c:f>
              <c:numCache>
                <c:formatCode>General</c:formatCode>
                <c:ptCount val="9"/>
                <c:pt idx="0">
                  <c:v>7</c:v>
                </c:pt>
                <c:pt idx="1">
                  <c:v>74</c:v>
                </c:pt>
                <c:pt idx="2">
                  <c:v>324</c:v>
                </c:pt>
                <c:pt idx="3">
                  <c:v>780</c:v>
                </c:pt>
                <c:pt idx="4">
                  <c:v>3047</c:v>
                </c:pt>
                <c:pt idx="5">
                  <c:v>13098</c:v>
                </c:pt>
                <c:pt idx="6">
                  <c:v>56193</c:v>
                </c:pt>
                <c:pt idx="7">
                  <c:v>6233</c:v>
                </c:pt>
                <c:pt idx="8">
                  <c:v>3221</c:v>
                </c:pt>
              </c:numCache>
            </c:numRef>
          </c:val>
          <c:extLst>
            <c:ext xmlns:c16="http://schemas.microsoft.com/office/drawing/2014/chart" uri="{C3380CC4-5D6E-409C-BE32-E72D297353CC}">
              <c16:uniqueId val="{00000012-1631-B74D-B79B-F54581A51AD7}"/>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55bd92afb8_2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5" name="Google Shape;515;g155bd92afb8_2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55bd92afb8_2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4" name="Google Shape;524;g155bd92afb8_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5d633fd09b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g15d633fd09b_1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5d633fd09b_1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15d633fd09b_1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5d633fd09b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15d633fd09b_1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55bd92afb8_2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g155bd92afb8_2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65" name="Google Shape;265;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55bd92afb8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155bd92afb8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7" name="Google Shape;967;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Grand Total jumlah PD di Indonesia dan di Luar Negeri 5.956.196, maka anak usia dini yang berada di kelas TK B sebanyak 42,25157975%. Perlu disiapkan transisi anak usia dini dari PAUD ke jenjang SD, dimana diharapkan ada keselarasan pada pembelajaran yang dibangun di PAUD dan di SD kelas awa</a:t>
            </a:r>
            <a:r>
              <a:rPr lang="en-US" sz="1200"/>
              <a:t>l. </a:t>
            </a:r>
            <a:r>
              <a:rPr lang="en-US" sz="1200">
                <a:solidFill>
                  <a:schemeClr val="dk1"/>
                </a:solidFill>
              </a:rPr>
              <a:t>hal ini juga mendukung konten RUU, di mana pembelajaran satu tahun prasekolah diusulkan masuk sebagai wajib belajar. saat ini sedang disiapkan berbagai modul</a:t>
            </a:r>
            <a:endParaRPr sz="1200"/>
          </a:p>
          <a:p>
            <a:pPr indent="0" lvl="0" marL="0" rtl="0" algn="l">
              <a:lnSpc>
                <a:spcPct val="100000"/>
              </a:lnSpc>
              <a:spcBef>
                <a:spcPts val="0"/>
              </a:spcBef>
              <a:spcAft>
                <a:spcPts val="0"/>
              </a:spcAft>
              <a:buSzPts val="1100"/>
              <a:buNone/>
            </a:pPr>
            <a:r>
              <a:t/>
            </a:r>
            <a:endParaRPr/>
          </a:p>
        </p:txBody>
      </p:sp>
      <p:sp>
        <p:nvSpPr>
          <p:cNvPr id="422" name="Google Shape;42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40"/>
          <p:cNvSpPr txBox="1"/>
          <p:nvPr>
            <p:ph type="ctrTitle"/>
          </p:nvPr>
        </p:nvSpPr>
        <p:spPr>
          <a:xfrm>
            <a:off x="715100" y="808800"/>
            <a:ext cx="6963000" cy="1344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5200"/>
              <a:buNone/>
              <a:defRPr b="0" sz="4200">
                <a:solidFill>
                  <a:schemeClr val="accent1"/>
                </a:solidFill>
                <a:latin typeface="Montserrat ExtraBold"/>
                <a:ea typeface="Montserrat ExtraBold"/>
                <a:cs typeface="Montserrat ExtraBold"/>
                <a:sym typeface="Montserrat ExtraBold"/>
              </a:defRPr>
            </a:lvl1pPr>
            <a:lvl2pPr lvl="1" algn="ctr">
              <a:lnSpc>
                <a:spcPct val="100000"/>
              </a:lnSpc>
              <a:spcBef>
                <a:spcPts val="0"/>
              </a:spcBef>
              <a:spcAft>
                <a:spcPts val="0"/>
              </a:spcAft>
              <a:buClr>
                <a:schemeClr val="accent1"/>
              </a:buClr>
              <a:buSzPts val="5200"/>
              <a:buNone/>
              <a:defRPr sz="5200">
                <a:solidFill>
                  <a:schemeClr val="accent1"/>
                </a:solidFill>
              </a:defRPr>
            </a:lvl2pPr>
            <a:lvl3pPr lvl="2" algn="ctr">
              <a:lnSpc>
                <a:spcPct val="100000"/>
              </a:lnSpc>
              <a:spcBef>
                <a:spcPts val="0"/>
              </a:spcBef>
              <a:spcAft>
                <a:spcPts val="0"/>
              </a:spcAft>
              <a:buClr>
                <a:schemeClr val="accent1"/>
              </a:buClr>
              <a:buSzPts val="5200"/>
              <a:buNone/>
              <a:defRPr sz="5200">
                <a:solidFill>
                  <a:schemeClr val="accent1"/>
                </a:solidFill>
              </a:defRPr>
            </a:lvl3pPr>
            <a:lvl4pPr lvl="3" algn="ctr">
              <a:lnSpc>
                <a:spcPct val="100000"/>
              </a:lnSpc>
              <a:spcBef>
                <a:spcPts val="0"/>
              </a:spcBef>
              <a:spcAft>
                <a:spcPts val="0"/>
              </a:spcAft>
              <a:buClr>
                <a:schemeClr val="accent1"/>
              </a:buClr>
              <a:buSzPts val="5200"/>
              <a:buNone/>
              <a:defRPr sz="5200">
                <a:solidFill>
                  <a:schemeClr val="accent1"/>
                </a:solidFill>
              </a:defRPr>
            </a:lvl4pPr>
            <a:lvl5pPr lvl="4" algn="ctr">
              <a:lnSpc>
                <a:spcPct val="100000"/>
              </a:lnSpc>
              <a:spcBef>
                <a:spcPts val="0"/>
              </a:spcBef>
              <a:spcAft>
                <a:spcPts val="0"/>
              </a:spcAft>
              <a:buClr>
                <a:schemeClr val="accent1"/>
              </a:buClr>
              <a:buSzPts val="5200"/>
              <a:buNone/>
              <a:defRPr sz="5200">
                <a:solidFill>
                  <a:schemeClr val="accent1"/>
                </a:solidFill>
              </a:defRPr>
            </a:lvl5pPr>
            <a:lvl6pPr lvl="5" algn="ctr">
              <a:lnSpc>
                <a:spcPct val="100000"/>
              </a:lnSpc>
              <a:spcBef>
                <a:spcPts val="0"/>
              </a:spcBef>
              <a:spcAft>
                <a:spcPts val="0"/>
              </a:spcAft>
              <a:buClr>
                <a:schemeClr val="accent1"/>
              </a:buClr>
              <a:buSzPts val="5200"/>
              <a:buNone/>
              <a:defRPr sz="5200">
                <a:solidFill>
                  <a:schemeClr val="accent1"/>
                </a:solidFill>
              </a:defRPr>
            </a:lvl6pPr>
            <a:lvl7pPr lvl="6" algn="ctr">
              <a:lnSpc>
                <a:spcPct val="100000"/>
              </a:lnSpc>
              <a:spcBef>
                <a:spcPts val="0"/>
              </a:spcBef>
              <a:spcAft>
                <a:spcPts val="0"/>
              </a:spcAft>
              <a:buClr>
                <a:schemeClr val="accent1"/>
              </a:buClr>
              <a:buSzPts val="5200"/>
              <a:buNone/>
              <a:defRPr sz="5200">
                <a:solidFill>
                  <a:schemeClr val="accent1"/>
                </a:solidFill>
              </a:defRPr>
            </a:lvl7pPr>
            <a:lvl8pPr lvl="7" algn="ctr">
              <a:lnSpc>
                <a:spcPct val="100000"/>
              </a:lnSpc>
              <a:spcBef>
                <a:spcPts val="0"/>
              </a:spcBef>
              <a:spcAft>
                <a:spcPts val="0"/>
              </a:spcAft>
              <a:buClr>
                <a:schemeClr val="accent1"/>
              </a:buClr>
              <a:buSzPts val="5200"/>
              <a:buNone/>
              <a:defRPr sz="5200">
                <a:solidFill>
                  <a:schemeClr val="accent1"/>
                </a:solidFill>
              </a:defRPr>
            </a:lvl8pPr>
            <a:lvl9pPr lvl="8" algn="ctr">
              <a:lnSpc>
                <a:spcPct val="100000"/>
              </a:lnSpc>
              <a:spcBef>
                <a:spcPts val="0"/>
              </a:spcBef>
              <a:spcAft>
                <a:spcPts val="0"/>
              </a:spcAft>
              <a:buClr>
                <a:schemeClr val="accent1"/>
              </a:buClr>
              <a:buSzPts val="5200"/>
              <a:buNone/>
              <a:defRPr sz="5200">
                <a:solidFill>
                  <a:schemeClr val="accent1"/>
                </a:solidFill>
              </a:defRPr>
            </a:lvl9pPr>
          </a:lstStyle>
          <a:p/>
        </p:txBody>
      </p:sp>
      <p:sp>
        <p:nvSpPr>
          <p:cNvPr id="10" name="Google Shape;10;p40"/>
          <p:cNvSpPr txBox="1"/>
          <p:nvPr>
            <p:ph idx="1" type="subTitle"/>
          </p:nvPr>
        </p:nvSpPr>
        <p:spPr>
          <a:xfrm>
            <a:off x="715100" y="2153400"/>
            <a:ext cx="4359000" cy="409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2"/>
              </a:buClr>
              <a:buSzPts val="1200"/>
              <a:buNone/>
              <a:defRPr sz="1600">
                <a:solidFill>
                  <a:schemeClr val="accent1"/>
                </a:solidFill>
                <a:latin typeface="Raleway Medium"/>
                <a:ea typeface="Raleway Medium"/>
                <a:cs typeface="Raleway Medium"/>
                <a:sym typeface="Raleway Medium"/>
              </a:defRPr>
            </a:lvl1pPr>
            <a:lvl2pPr lvl="1" algn="ctr">
              <a:lnSpc>
                <a:spcPct val="100000"/>
              </a:lnSpc>
              <a:spcBef>
                <a:spcPts val="0"/>
              </a:spcBef>
              <a:spcAft>
                <a:spcPts val="0"/>
              </a:spcAft>
              <a:buClr>
                <a:schemeClr val="accent2"/>
              </a:buClr>
              <a:buSzPts val="1200"/>
              <a:buNone/>
              <a:defRPr>
                <a:solidFill>
                  <a:schemeClr val="accent2"/>
                </a:solidFill>
              </a:defRPr>
            </a:lvl2pPr>
            <a:lvl3pPr lvl="2" algn="ctr">
              <a:lnSpc>
                <a:spcPct val="100000"/>
              </a:lnSpc>
              <a:spcBef>
                <a:spcPts val="0"/>
              </a:spcBef>
              <a:spcAft>
                <a:spcPts val="0"/>
              </a:spcAft>
              <a:buClr>
                <a:schemeClr val="accent2"/>
              </a:buClr>
              <a:buSzPts val="1200"/>
              <a:buNone/>
              <a:defRPr>
                <a:solidFill>
                  <a:schemeClr val="accent2"/>
                </a:solidFill>
              </a:defRPr>
            </a:lvl3pPr>
            <a:lvl4pPr lvl="3" algn="ctr">
              <a:lnSpc>
                <a:spcPct val="100000"/>
              </a:lnSpc>
              <a:spcBef>
                <a:spcPts val="0"/>
              </a:spcBef>
              <a:spcAft>
                <a:spcPts val="0"/>
              </a:spcAft>
              <a:buClr>
                <a:schemeClr val="accent2"/>
              </a:buClr>
              <a:buSzPts val="1200"/>
              <a:buNone/>
              <a:defRPr>
                <a:solidFill>
                  <a:schemeClr val="accent2"/>
                </a:solidFill>
              </a:defRPr>
            </a:lvl4pPr>
            <a:lvl5pPr lvl="4" algn="ctr">
              <a:lnSpc>
                <a:spcPct val="100000"/>
              </a:lnSpc>
              <a:spcBef>
                <a:spcPts val="0"/>
              </a:spcBef>
              <a:spcAft>
                <a:spcPts val="0"/>
              </a:spcAft>
              <a:buClr>
                <a:schemeClr val="accent2"/>
              </a:buClr>
              <a:buSzPts val="1200"/>
              <a:buNone/>
              <a:defRPr>
                <a:solidFill>
                  <a:schemeClr val="accent2"/>
                </a:solidFill>
              </a:defRPr>
            </a:lvl5pPr>
            <a:lvl6pPr lvl="5" algn="ctr">
              <a:lnSpc>
                <a:spcPct val="100000"/>
              </a:lnSpc>
              <a:spcBef>
                <a:spcPts val="0"/>
              </a:spcBef>
              <a:spcAft>
                <a:spcPts val="0"/>
              </a:spcAft>
              <a:buClr>
                <a:schemeClr val="accent2"/>
              </a:buClr>
              <a:buSzPts val="1200"/>
              <a:buNone/>
              <a:defRPr>
                <a:solidFill>
                  <a:schemeClr val="accent2"/>
                </a:solidFill>
              </a:defRPr>
            </a:lvl6pPr>
            <a:lvl7pPr lvl="6" algn="ctr">
              <a:lnSpc>
                <a:spcPct val="100000"/>
              </a:lnSpc>
              <a:spcBef>
                <a:spcPts val="0"/>
              </a:spcBef>
              <a:spcAft>
                <a:spcPts val="0"/>
              </a:spcAft>
              <a:buClr>
                <a:schemeClr val="accent2"/>
              </a:buClr>
              <a:buSzPts val="1200"/>
              <a:buNone/>
              <a:defRPr>
                <a:solidFill>
                  <a:schemeClr val="accent2"/>
                </a:solidFill>
              </a:defRPr>
            </a:lvl7pPr>
            <a:lvl8pPr lvl="7" algn="ctr">
              <a:lnSpc>
                <a:spcPct val="100000"/>
              </a:lnSpc>
              <a:spcBef>
                <a:spcPts val="0"/>
              </a:spcBef>
              <a:spcAft>
                <a:spcPts val="0"/>
              </a:spcAft>
              <a:buClr>
                <a:schemeClr val="accent2"/>
              </a:buClr>
              <a:buSzPts val="1200"/>
              <a:buNone/>
              <a:defRPr>
                <a:solidFill>
                  <a:schemeClr val="accent2"/>
                </a:solidFill>
              </a:defRPr>
            </a:lvl8pPr>
            <a:lvl9pPr lvl="8" algn="ctr">
              <a:lnSpc>
                <a:spcPct val="100000"/>
              </a:lnSpc>
              <a:spcBef>
                <a:spcPts val="0"/>
              </a:spcBef>
              <a:spcAft>
                <a:spcPts val="0"/>
              </a:spcAft>
              <a:buClr>
                <a:schemeClr val="accent2"/>
              </a:buClr>
              <a:buSzPts val="1200"/>
              <a:buNone/>
              <a:defRPr>
                <a:solidFill>
                  <a:schemeClr val="accent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
    <p:spTree>
      <p:nvGrpSpPr>
        <p:cNvPr id="79" name="Shape 79"/>
        <p:cNvGrpSpPr/>
        <p:nvPr/>
      </p:nvGrpSpPr>
      <p:grpSpPr>
        <a:xfrm>
          <a:off x="0" y="0"/>
          <a:ext cx="0" cy="0"/>
          <a:chOff x="0" y="0"/>
          <a:chExt cx="0" cy="0"/>
        </a:xfrm>
      </p:grpSpPr>
      <p:grpSp>
        <p:nvGrpSpPr>
          <p:cNvPr id="80" name="Google Shape;80;p49"/>
          <p:cNvGrpSpPr/>
          <p:nvPr/>
        </p:nvGrpSpPr>
        <p:grpSpPr>
          <a:xfrm>
            <a:off x="0" y="12"/>
            <a:ext cx="9144007" cy="5143489"/>
            <a:chOff x="0" y="12"/>
            <a:chExt cx="9144007" cy="5143489"/>
          </a:xfrm>
        </p:grpSpPr>
        <p:grpSp>
          <p:nvGrpSpPr>
            <p:cNvPr id="81" name="Google Shape;81;p49"/>
            <p:cNvGrpSpPr/>
            <p:nvPr/>
          </p:nvGrpSpPr>
          <p:grpSpPr>
            <a:xfrm>
              <a:off x="0" y="3592959"/>
              <a:ext cx="2320507" cy="1550542"/>
              <a:chOff x="0" y="3592959"/>
              <a:chExt cx="2320507" cy="1550542"/>
            </a:xfrm>
          </p:grpSpPr>
          <p:sp>
            <p:nvSpPr>
              <p:cNvPr id="82" name="Google Shape;82;p49"/>
              <p:cNvSpPr/>
              <p:nvPr/>
            </p:nvSpPr>
            <p:spPr>
              <a:xfrm>
                <a:off x="0" y="4661800"/>
                <a:ext cx="2320507" cy="481701"/>
              </a:xfrm>
              <a:custGeom>
                <a:rect b="b" l="l" r="r" t="t"/>
                <a:pathLst>
                  <a:path extrusionOk="0" h="8490" w="40899">
                    <a:moveTo>
                      <a:pt x="37386" y="0"/>
                    </a:moveTo>
                    <a:lnTo>
                      <a:pt x="1" y="0"/>
                    </a:lnTo>
                    <a:lnTo>
                      <a:pt x="1" y="8490"/>
                    </a:lnTo>
                    <a:lnTo>
                      <a:pt x="35850" y="8490"/>
                    </a:lnTo>
                    <a:cubicBezTo>
                      <a:pt x="36898" y="8490"/>
                      <a:pt x="37863" y="7918"/>
                      <a:pt x="38363" y="7001"/>
                    </a:cubicBezTo>
                    <a:lnTo>
                      <a:pt x="39887" y="4132"/>
                    </a:lnTo>
                    <a:cubicBezTo>
                      <a:pt x="40899" y="2263"/>
                      <a:pt x="39529" y="0"/>
                      <a:pt x="37386" y="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9"/>
              <p:cNvSpPr/>
              <p:nvPr/>
            </p:nvSpPr>
            <p:spPr>
              <a:xfrm>
                <a:off x="0" y="3592959"/>
                <a:ext cx="1139773" cy="1550539"/>
              </a:xfrm>
              <a:custGeom>
                <a:rect b="b" l="l" r="r" t="t"/>
                <a:pathLst>
                  <a:path extrusionOk="0" h="33433" w="24576">
                    <a:moveTo>
                      <a:pt x="22611" y="83"/>
                    </a:moveTo>
                    <a:lnTo>
                      <a:pt x="1" y="0"/>
                    </a:lnTo>
                    <a:lnTo>
                      <a:pt x="1" y="33433"/>
                    </a:lnTo>
                    <a:lnTo>
                      <a:pt x="7513" y="33433"/>
                    </a:lnTo>
                    <a:lnTo>
                      <a:pt x="24015" y="2405"/>
                    </a:lnTo>
                    <a:cubicBezTo>
                      <a:pt x="24575" y="1357"/>
                      <a:pt x="23813" y="95"/>
                      <a:pt x="22611" y="83"/>
                    </a:cubicBez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49"/>
              <p:cNvSpPr/>
              <p:nvPr/>
            </p:nvSpPr>
            <p:spPr>
              <a:xfrm>
                <a:off x="244913" y="4013000"/>
                <a:ext cx="940363" cy="1046767"/>
              </a:xfrm>
              <a:custGeom>
                <a:rect b="b" l="l" r="r" t="t"/>
                <a:pathLst>
                  <a:path extrusionOk="0" h="15455" w="13884">
                    <a:moveTo>
                      <a:pt x="9037" y="15454"/>
                    </a:moveTo>
                    <a:lnTo>
                      <a:pt x="12335" y="15454"/>
                    </a:lnTo>
                    <a:cubicBezTo>
                      <a:pt x="13276" y="15454"/>
                      <a:pt x="13883" y="14454"/>
                      <a:pt x="13443" y="13633"/>
                    </a:cubicBezTo>
                    <a:lnTo>
                      <a:pt x="6132" y="0"/>
                    </a:lnTo>
                    <a:lnTo>
                      <a:pt x="0" y="0"/>
                    </a:lnTo>
                    <a:lnTo>
                      <a:pt x="7930" y="14799"/>
                    </a:lnTo>
                    <a:cubicBezTo>
                      <a:pt x="8144" y="15204"/>
                      <a:pt x="8573" y="15454"/>
                      <a:pt x="9037" y="15454"/>
                    </a:cubicBez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 name="Google Shape;85;p49"/>
            <p:cNvGrpSpPr/>
            <p:nvPr/>
          </p:nvGrpSpPr>
          <p:grpSpPr>
            <a:xfrm flipH="1">
              <a:off x="7958731" y="12"/>
              <a:ext cx="1185276" cy="1550539"/>
              <a:chOff x="0" y="3592959"/>
              <a:chExt cx="1185276" cy="1550539"/>
            </a:xfrm>
          </p:grpSpPr>
          <p:sp>
            <p:nvSpPr>
              <p:cNvPr id="86" name="Google Shape;86;p49"/>
              <p:cNvSpPr/>
              <p:nvPr/>
            </p:nvSpPr>
            <p:spPr>
              <a:xfrm>
                <a:off x="0" y="3592959"/>
                <a:ext cx="1139773" cy="1550539"/>
              </a:xfrm>
              <a:custGeom>
                <a:rect b="b" l="l" r="r" t="t"/>
                <a:pathLst>
                  <a:path extrusionOk="0" h="33433" w="24576">
                    <a:moveTo>
                      <a:pt x="22611" y="83"/>
                    </a:moveTo>
                    <a:lnTo>
                      <a:pt x="1" y="0"/>
                    </a:lnTo>
                    <a:lnTo>
                      <a:pt x="1" y="33433"/>
                    </a:lnTo>
                    <a:lnTo>
                      <a:pt x="7513" y="33433"/>
                    </a:lnTo>
                    <a:lnTo>
                      <a:pt x="24015" y="2405"/>
                    </a:lnTo>
                    <a:cubicBezTo>
                      <a:pt x="24575" y="1357"/>
                      <a:pt x="23813" y="95"/>
                      <a:pt x="22611" y="83"/>
                    </a:cubicBez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9"/>
              <p:cNvSpPr/>
              <p:nvPr/>
            </p:nvSpPr>
            <p:spPr>
              <a:xfrm>
                <a:off x="244913" y="4013000"/>
                <a:ext cx="940363" cy="1046767"/>
              </a:xfrm>
              <a:custGeom>
                <a:rect b="b" l="l" r="r" t="t"/>
                <a:pathLst>
                  <a:path extrusionOk="0" h="15455" w="13884">
                    <a:moveTo>
                      <a:pt x="9037" y="15454"/>
                    </a:moveTo>
                    <a:lnTo>
                      <a:pt x="12335" y="15454"/>
                    </a:lnTo>
                    <a:cubicBezTo>
                      <a:pt x="13276" y="15454"/>
                      <a:pt x="13883" y="14454"/>
                      <a:pt x="13443" y="13633"/>
                    </a:cubicBezTo>
                    <a:lnTo>
                      <a:pt x="6132" y="0"/>
                    </a:lnTo>
                    <a:lnTo>
                      <a:pt x="0" y="0"/>
                    </a:lnTo>
                    <a:lnTo>
                      <a:pt x="7930" y="14799"/>
                    </a:lnTo>
                    <a:cubicBezTo>
                      <a:pt x="8144" y="15204"/>
                      <a:pt x="8573" y="15454"/>
                      <a:pt x="9037" y="15454"/>
                    </a:cubicBez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
    <p:spTree>
      <p:nvGrpSpPr>
        <p:cNvPr id="88" name="Shape 88"/>
        <p:cNvGrpSpPr/>
        <p:nvPr/>
      </p:nvGrpSpPr>
      <p:grpSpPr>
        <a:xfrm>
          <a:off x="0" y="0"/>
          <a:ext cx="0" cy="0"/>
          <a:chOff x="0" y="0"/>
          <a:chExt cx="0" cy="0"/>
        </a:xfrm>
      </p:grpSpPr>
      <p:grpSp>
        <p:nvGrpSpPr>
          <p:cNvPr id="89" name="Google Shape;89;p50"/>
          <p:cNvGrpSpPr/>
          <p:nvPr/>
        </p:nvGrpSpPr>
        <p:grpSpPr>
          <a:xfrm>
            <a:off x="7132025" y="-63150"/>
            <a:ext cx="2410208" cy="2190775"/>
            <a:chOff x="7132025" y="-63150"/>
            <a:chExt cx="2410208" cy="2190775"/>
          </a:xfrm>
        </p:grpSpPr>
        <p:sp>
          <p:nvSpPr>
            <p:cNvPr id="90" name="Google Shape;90;p50"/>
            <p:cNvSpPr/>
            <p:nvPr/>
          </p:nvSpPr>
          <p:spPr>
            <a:xfrm flipH="1" rot="10800000">
              <a:off x="7274600" y="-17209"/>
              <a:ext cx="1869356" cy="2144834"/>
            </a:xfrm>
            <a:custGeom>
              <a:rect b="b" l="l" r="r" t="t"/>
              <a:pathLst>
                <a:path extrusionOk="0" h="52936" w="46137">
                  <a:moveTo>
                    <a:pt x="46137" y="0"/>
                  </a:moveTo>
                  <a:lnTo>
                    <a:pt x="31599" y="0"/>
                  </a:lnTo>
                  <a:cubicBezTo>
                    <a:pt x="29635" y="0"/>
                    <a:pt x="27813" y="1084"/>
                    <a:pt x="26896" y="2810"/>
                  </a:cubicBezTo>
                  <a:lnTo>
                    <a:pt x="0" y="52935"/>
                  </a:lnTo>
                  <a:lnTo>
                    <a:pt x="46137" y="52935"/>
                  </a:lnTo>
                  <a:lnTo>
                    <a:pt x="46137" y="0"/>
                  </a:ln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50"/>
            <p:cNvSpPr/>
            <p:nvPr/>
          </p:nvSpPr>
          <p:spPr>
            <a:xfrm>
              <a:off x="8134575" y="-63150"/>
              <a:ext cx="1407658" cy="1095603"/>
            </a:xfrm>
            <a:custGeom>
              <a:rect b="b" l="l" r="r" t="t"/>
              <a:pathLst>
                <a:path extrusionOk="0" h="27171" w="34910">
                  <a:moveTo>
                    <a:pt x="13264" y="12"/>
                  </a:moveTo>
                  <a:lnTo>
                    <a:pt x="1072" y="22765"/>
                  </a:lnTo>
                  <a:cubicBezTo>
                    <a:pt x="0" y="24765"/>
                    <a:pt x="1453" y="27171"/>
                    <a:pt x="3739" y="27171"/>
                  </a:cubicBezTo>
                  <a:lnTo>
                    <a:pt x="18526" y="27171"/>
                  </a:lnTo>
                  <a:cubicBezTo>
                    <a:pt x="19645" y="27171"/>
                    <a:pt x="20669" y="26563"/>
                    <a:pt x="21193" y="25587"/>
                  </a:cubicBezTo>
                  <a:lnTo>
                    <a:pt x="34909" y="1"/>
                  </a:lnTo>
                  <a:lnTo>
                    <a:pt x="13264" y="1"/>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50"/>
            <p:cNvSpPr/>
            <p:nvPr/>
          </p:nvSpPr>
          <p:spPr>
            <a:xfrm>
              <a:off x="8261925" y="535000"/>
              <a:ext cx="818600" cy="1140325"/>
            </a:xfrm>
            <a:custGeom>
              <a:rect b="b" l="l" r="r" t="t"/>
              <a:pathLst>
                <a:path extrusionOk="0" h="45613" w="32744">
                  <a:moveTo>
                    <a:pt x="23671" y="1488"/>
                  </a:moveTo>
                  <a:lnTo>
                    <a:pt x="1" y="45613"/>
                  </a:lnTo>
                  <a:lnTo>
                    <a:pt x="8288" y="45613"/>
                  </a:lnTo>
                  <a:lnTo>
                    <a:pt x="32743" y="0"/>
                  </a:lnTo>
                  <a:lnTo>
                    <a:pt x="26171" y="0"/>
                  </a:lnTo>
                  <a:cubicBezTo>
                    <a:pt x="25123" y="0"/>
                    <a:pt x="24159" y="572"/>
                    <a:pt x="23671" y="1488"/>
                  </a:cubicBez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3" name="Google Shape;93;p50"/>
            <p:cNvCxnSpPr/>
            <p:nvPr/>
          </p:nvCxnSpPr>
          <p:spPr>
            <a:xfrm flipH="1" rot="10800000">
              <a:off x="8012900" y="40425"/>
              <a:ext cx="416100" cy="720600"/>
            </a:xfrm>
            <a:prstGeom prst="straightConnector1">
              <a:avLst/>
            </a:prstGeom>
            <a:noFill/>
            <a:ln cap="flat" cmpd="sng" w="19050">
              <a:solidFill>
                <a:schemeClr val="lt1"/>
              </a:solidFill>
              <a:prstDash val="solid"/>
              <a:round/>
              <a:headEnd len="sm" w="sm" type="none"/>
              <a:tailEnd len="sm" w="sm" type="none"/>
            </a:ln>
          </p:spPr>
        </p:cxnSp>
        <p:cxnSp>
          <p:nvCxnSpPr>
            <p:cNvPr id="94" name="Google Shape;94;p50"/>
            <p:cNvCxnSpPr/>
            <p:nvPr/>
          </p:nvCxnSpPr>
          <p:spPr>
            <a:xfrm rot="10800000">
              <a:off x="7132025" y="-4875"/>
              <a:ext cx="749700" cy="1344600"/>
            </a:xfrm>
            <a:prstGeom prst="straightConnector1">
              <a:avLst/>
            </a:prstGeom>
            <a:noFill/>
            <a:ln cap="flat" cmpd="sng" w="19050">
              <a:solidFill>
                <a:schemeClr val="accent2"/>
              </a:solidFill>
              <a:prstDash val="solid"/>
              <a:round/>
              <a:headEnd len="sm" w="sm" type="none"/>
              <a:tailEnd len="sm" w="sm" type="none"/>
            </a:ln>
          </p:spPr>
        </p:cxnSp>
      </p:grpSp>
      <p:sp>
        <p:nvSpPr>
          <p:cNvPr id="95" name="Google Shape;95;p50"/>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96" name="Shape 96"/>
        <p:cNvGrpSpPr/>
        <p:nvPr/>
      </p:nvGrpSpPr>
      <p:grpSpPr>
        <a:xfrm>
          <a:off x="0" y="0"/>
          <a:ext cx="0" cy="0"/>
          <a:chOff x="0" y="0"/>
          <a:chExt cx="0" cy="0"/>
        </a:xfrm>
      </p:grpSpPr>
      <p:sp>
        <p:nvSpPr>
          <p:cNvPr id="97" name="Google Shape;97;p51"/>
          <p:cNvSpPr txBox="1"/>
          <p:nvPr>
            <p:ph type="title"/>
          </p:nvPr>
        </p:nvSpPr>
        <p:spPr>
          <a:xfrm>
            <a:off x="720000" y="2730788"/>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1" sz="2200">
                <a:latin typeface="Montserrat"/>
                <a:ea typeface="Montserrat"/>
                <a:cs typeface="Montserrat"/>
                <a:sym typeface="Montserrat"/>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8" name="Google Shape;98;p51"/>
          <p:cNvSpPr txBox="1"/>
          <p:nvPr>
            <p:ph idx="1" type="subTitle"/>
          </p:nvPr>
        </p:nvSpPr>
        <p:spPr>
          <a:xfrm>
            <a:off x="720000" y="3258488"/>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solidFill>
                  <a:schemeClr val="accent1"/>
                </a:solidFill>
                <a:latin typeface="Raleway Medium"/>
                <a:ea typeface="Raleway Medium"/>
                <a:cs typeface="Raleway Medium"/>
                <a:sym typeface="Raleway Medium"/>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99" name="Google Shape;99;p51"/>
          <p:cNvSpPr txBox="1"/>
          <p:nvPr>
            <p:ph idx="2" type="title"/>
          </p:nvPr>
        </p:nvSpPr>
        <p:spPr>
          <a:xfrm>
            <a:off x="3403800" y="2730788"/>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1" sz="2200">
                <a:latin typeface="Montserrat"/>
                <a:ea typeface="Montserrat"/>
                <a:cs typeface="Montserrat"/>
                <a:sym typeface="Montserrat"/>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0" name="Google Shape;100;p51"/>
          <p:cNvSpPr txBox="1"/>
          <p:nvPr>
            <p:ph idx="3" type="subTitle"/>
          </p:nvPr>
        </p:nvSpPr>
        <p:spPr>
          <a:xfrm>
            <a:off x="3403800" y="3258488"/>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solidFill>
                  <a:schemeClr val="accent1"/>
                </a:solidFill>
                <a:latin typeface="Raleway Medium"/>
                <a:ea typeface="Raleway Medium"/>
                <a:cs typeface="Raleway Medium"/>
                <a:sym typeface="Raleway Medium"/>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01" name="Google Shape;101;p51"/>
          <p:cNvSpPr txBox="1"/>
          <p:nvPr>
            <p:ph idx="4" type="title"/>
          </p:nvPr>
        </p:nvSpPr>
        <p:spPr>
          <a:xfrm>
            <a:off x="6087600" y="2730788"/>
            <a:ext cx="2336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b="1" sz="2200">
                <a:latin typeface="Montserrat"/>
                <a:ea typeface="Montserrat"/>
                <a:cs typeface="Montserrat"/>
                <a:sym typeface="Montserrat"/>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2" name="Google Shape;102;p51"/>
          <p:cNvSpPr txBox="1"/>
          <p:nvPr>
            <p:ph idx="5" type="subTitle"/>
          </p:nvPr>
        </p:nvSpPr>
        <p:spPr>
          <a:xfrm>
            <a:off x="6087600" y="3258488"/>
            <a:ext cx="23364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solidFill>
                  <a:schemeClr val="accent1"/>
                </a:solidFill>
                <a:latin typeface="Raleway Medium"/>
                <a:ea typeface="Raleway Medium"/>
                <a:cs typeface="Raleway Medium"/>
                <a:sym typeface="Raleway Medium"/>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103" name="Google Shape;103;p51"/>
          <p:cNvSpPr txBox="1"/>
          <p:nvPr>
            <p:ph idx="6"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sz="3600">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
        <p:nvSpPr>
          <p:cNvPr id="104" name="Google Shape;104;p51"/>
          <p:cNvSpPr/>
          <p:nvPr/>
        </p:nvSpPr>
        <p:spPr>
          <a:xfrm>
            <a:off x="-204000" y="4253900"/>
            <a:ext cx="1820700" cy="1081500"/>
          </a:xfrm>
          <a:prstGeom prst="round2DiagRect">
            <a:avLst>
              <a:gd fmla="val 50000" name="adj1"/>
              <a:gd fmla="val 0" name="adj2"/>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1"/>
          <p:cNvSpPr/>
          <p:nvPr/>
        </p:nvSpPr>
        <p:spPr>
          <a:xfrm>
            <a:off x="346725" y="4802700"/>
            <a:ext cx="3009900" cy="691200"/>
          </a:xfrm>
          <a:prstGeom prst="roundRect">
            <a:avLst>
              <a:gd fmla="val 50000" name="adj"/>
            </a:avLst>
          </a:prstGeom>
          <a:gradFill>
            <a:gsLst>
              <a:gs pos="0">
                <a:schemeClr val="accent6"/>
              </a:gs>
              <a:gs pos="100000">
                <a:schemeClr val="accent5"/>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1"/>
          <p:cNvSpPr/>
          <p:nvPr/>
        </p:nvSpPr>
        <p:spPr>
          <a:xfrm rot="-5400000">
            <a:off x="7345800" y="594725"/>
            <a:ext cx="3009900" cy="691200"/>
          </a:xfrm>
          <a:prstGeom prst="roundRect">
            <a:avLst>
              <a:gd fmla="val 50000" name="adj"/>
            </a:avLst>
          </a:prstGeom>
          <a:gradFill>
            <a:gsLst>
              <a:gs pos="0">
                <a:schemeClr val="accent3"/>
              </a:gs>
              <a:gs pos="34000">
                <a:srgbClr val="FAB93C"/>
              </a:gs>
              <a:gs pos="100000">
                <a:schemeClr val="accent4"/>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1"/>
          <p:cNvSpPr/>
          <p:nvPr/>
        </p:nvSpPr>
        <p:spPr>
          <a:xfrm rot="10800000">
            <a:off x="7761600" y="-861800"/>
            <a:ext cx="953400" cy="1396800"/>
          </a:xfrm>
          <a:prstGeom prst="round1Rect">
            <a:avLst>
              <a:gd fmla="val 50000" name="adj"/>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grpSp>
        <p:nvGrpSpPr>
          <p:cNvPr id="109" name="Google Shape;109;p52"/>
          <p:cNvGrpSpPr/>
          <p:nvPr/>
        </p:nvGrpSpPr>
        <p:grpSpPr>
          <a:xfrm>
            <a:off x="-959475" y="189400"/>
            <a:ext cx="11032725" cy="5528875"/>
            <a:chOff x="-959475" y="189400"/>
            <a:chExt cx="11032725" cy="5528875"/>
          </a:xfrm>
        </p:grpSpPr>
        <p:sp>
          <p:nvSpPr>
            <p:cNvPr id="110" name="Google Shape;110;p52"/>
            <p:cNvSpPr/>
            <p:nvPr/>
          </p:nvSpPr>
          <p:spPr>
            <a:xfrm>
              <a:off x="7550850" y="3859250"/>
              <a:ext cx="2522400" cy="1498500"/>
            </a:xfrm>
            <a:prstGeom prst="round2DiagRect">
              <a:avLst>
                <a:gd fmla="val 50000" name="adj1"/>
                <a:gd fmla="val 0" name="adj2"/>
              </a:avLst>
            </a:prstGeom>
            <a:gradFill>
              <a:gsLst>
                <a:gs pos="0">
                  <a:schemeClr val="accent3"/>
                </a:gs>
                <a:gs pos="34000">
                  <a:srgbClr val="FAB93C"/>
                </a:gs>
                <a:gs pos="100000">
                  <a:schemeClr val="accent4"/>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2"/>
            <p:cNvSpPr/>
            <p:nvPr/>
          </p:nvSpPr>
          <p:spPr>
            <a:xfrm>
              <a:off x="-959475" y="189400"/>
              <a:ext cx="3009900" cy="691200"/>
            </a:xfrm>
            <a:prstGeom prst="roundRect">
              <a:avLst>
                <a:gd fmla="val 50000" name="adj"/>
              </a:avLst>
            </a:prstGeom>
            <a:gradFill>
              <a:gsLst>
                <a:gs pos="0">
                  <a:schemeClr val="accent3"/>
                </a:gs>
                <a:gs pos="34000">
                  <a:srgbClr val="FAB93C"/>
                </a:gs>
                <a:gs pos="100000">
                  <a:schemeClr val="accent4"/>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2"/>
            <p:cNvSpPr/>
            <p:nvPr/>
          </p:nvSpPr>
          <p:spPr>
            <a:xfrm>
              <a:off x="-238300" y="4321475"/>
              <a:ext cx="953400" cy="1396800"/>
            </a:xfrm>
            <a:prstGeom prst="round1Rect">
              <a:avLst>
                <a:gd fmla="val 50000" name="adj"/>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 name="Google Shape;113;p52"/>
          <p:cNvSpPr txBox="1"/>
          <p:nvPr>
            <p:ph idx="1" type="body"/>
          </p:nvPr>
        </p:nvSpPr>
        <p:spPr>
          <a:xfrm>
            <a:off x="715050" y="2251125"/>
            <a:ext cx="4122300" cy="19041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Clr>
                <a:srgbClr val="494949"/>
              </a:buClr>
              <a:buSzPts val="1600"/>
              <a:buFont typeface="Exo"/>
              <a:buChar char="●"/>
              <a:defRPr sz="1600">
                <a:solidFill>
                  <a:srgbClr val="434343"/>
                </a:solidFill>
              </a:defRPr>
            </a:lvl1pPr>
            <a:lvl2pPr indent="-330200" lvl="1" marL="914400" algn="l">
              <a:lnSpc>
                <a:spcPct val="115000"/>
              </a:lnSpc>
              <a:spcBef>
                <a:spcPts val="0"/>
              </a:spcBef>
              <a:spcAft>
                <a:spcPts val="0"/>
              </a:spcAft>
              <a:buClr>
                <a:srgbClr val="494949"/>
              </a:buClr>
              <a:buSzPts val="1600"/>
              <a:buFont typeface="Exo"/>
              <a:buChar char="○"/>
              <a:defRPr>
                <a:solidFill>
                  <a:srgbClr val="434343"/>
                </a:solidFill>
              </a:defRPr>
            </a:lvl2pPr>
            <a:lvl3pPr indent="-330200" lvl="2" marL="1371600" algn="l">
              <a:lnSpc>
                <a:spcPct val="115000"/>
              </a:lnSpc>
              <a:spcBef>
                <a:spcPts val="0"/>
              </a:spcBef>
              <a:spcAft>
                <a:spcPts val="0"/>
              </a:spcAft>
              <a:buClr>
                <a:srgbClr val="494949"/>
              </a:buClr>
              <a:buSzPts val="1600"/>
              <a:buFont typeface="Exo"/>
              <a:buChar char="■"/>
              <a:defRPr>
                <a:solidFill>
                  <a:srgbClr val="434343"/>
                </a:solidFill>
              </a:defRPr>
            </a:lvl3pPr>
            <a:lvl4pPr indent="-330200" lvl="3" marL="1828800" algn="l">
              <a:lnSpc>
                <a:spcPct val="115000"/>
              </a:lnSpc>
              <a:spcBef>
                <a:spcPts val="0"/>
              </a:spcBef>
              <a:spcAft>
                <a:spcPts val="0"/>
              </a:spcAft>
              <a:buClr>
                <a:srgbClr val="494949"/>
              </a:buClr>
              <a:buSzPts val="1600"/>
              <a:buFont typeface="Exo"/>
              <a:buChar char="●"/>
              <a:defRPr>
                <a:solidFill>
                  <a:srgbClr val="434343"/>
                </a:solidFill>
              </a:defRPr>
            </a:lvl4pPr>
            <a:lvl5pPr indent="-330200" lvl="4" marL="2286000" algn="l">
              <a:lnSpc>
                <a:spcPct val="115000"/>
              </a:lnSpc>
              <a:spcBef>
                <a:spcPts val="0"/>
              </a:spcBef>
              <a:spcAft>
                <a:spcPts val="0"/>
              </a:spcAft>
              <a:buClr>
                <a:srgbClr val="494949"/>
              </a:buClr>
              <a:buSzPts val="1600"/>
              <a:buFont typeface="Exo"/>
              <a:buChar char="○"/>
              <a:defRPr>
                <a:solidFill>
                  <a:srgbClr val="434343"/>
                </a:solidFill>
              </a:defRPr>
            </a:lvl5pPr>
            <a:lvl6pPr indent="-330200" lvl="5" marL="2743200" algn="l">
              <a:lnSpc>
                <a:spcPct val="115000"/>
              </a:lnSpc>
              <a:spcBef>
                <a:spcPts val="0"/>
              </a:spcBef>
              <a:spcAft>
                <a:spcPts val="0"/>
              </a:spcAft>
              <a:buClr>
                <a:srgbClr val="494949"/>
              </a:buClr>
              <a:buSzPts val="1600"/>
              <a:buFont typeface="Exo"/>
              <a:buChar char="■"/>
              <a:defRPr>
                <a:solidFill>
                  <a:srgbClr val="434343"/>
                </a:solidFill>
              </a:defRPr>
            </a:lvl6pPr>
            <a:lvl7pPr indent="-330200" lvl="6" marL="3200400" algn="l">
              <a:lnSpc>
                <a:spcPct val="115000"/>
              </a:lnSpc>
              <a:spcBef>
                <a:spcPts val="0"/>
              </a:spcBef>
              <a:spcAft>
                <a:spcPts val="0"/>
              </a:spcAft>
              <a:buClr>
                <a:srgbClr val="494949"/>
              </a:buClr>
              <a:buSzPts val="1600"/>
              <a:buFont typeface="Exo"/>
              <a:buChar char="●"/>
              <a:defRPr>
                <a:solidFill>
                  <a:srgbClr val="434343"/>
                </a:solidFill>
              </a:defRPr>
            </a:lvl7pPr>
            <a:lvl8pPr indent="-330200" lvl="7" marL="3657600" algn="l">
              <a:lnSpc>
                <a:spcPct val="115000"/>
              </a:lnSpc>
              <a:spcBef>
                <a:spcPts val="0"/>
              </a:spcBef>
              <a:spcAft>
                <a:spcPts val="0"/>
              </a:spcAft>
              <a:buClr>
                <a:srgbClr val="494949"/>
              </a:buClr>
              <a:buSzPts val="1600"/>
              <a:buFont typeface="Exo"/>
              <a:buChar char="○"/>
              <a:defRPr>
                <a:solidFill>
                  <a:srgbClr val="434343"/>
                </a:solidFill>
              </a:defRPr>
            </a:lvl8pPr>
            <a:lvl9pPr indent="-330200" lvl="8" marL="4114800" algn="l">
              <a:lnSpc>
                <a:spcPct val="115000"/>
              </a:lnSpc>
              <a:spcBef>
                <a:spcPts val="0"/>
              </a:spcBef>
              <a:spcAft>
                <a:spcPts val="0"/>
              </a:spcAft>
              <a:buClr>
                <a:srgbClr val="494949"/>
              </a:buClr>
              <a:buSzPts val="1600"/>
              <a:buFont typeface="Exo"/>
              <a:buChar char="■"/>
              <a:defRPr>
                <a:solidFill>
                  <a:srgbClr val="434343"/>
                </a:solidFill>
              </a:defRPr>
            </a:lvl9pPr>
          </a:lstStyle>
          <a:p/>
        </p:txBody>
      </p:sp>
      <p:sp>
        <p:nvSpPr>
          <p:cNvPr id="114" name="Google Shape;114;p52"/>
          <p:cNvSpPr txBox="1"/>
          <p:nvPr>
            <p:ph type="title"/>
          </p:nvPr>
        </p:nvSpPr>
        <p:spPr>
          <a:xfrm>
            <a:off x="715050" y="988275"/>
            <a:ext cx="4122300" cy="1179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1"/>
              </a:buClr>
              <a:buSzPts val="2800"/>
              <a:buFont typeface="Ramabhadra"/>
              <a:buNone/>
              <a:defRPr sz="3600">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spTree>
      <p:nvGrpSpPr>
        <p:cNvPr id="115" name="Shape 115"/>
        <p:cNvGrpSpPr/>
        <p:nvPr/>
      </p:nvGrpSpPr>
      <p:grpSpPr>
        <a:xfrm>
          <a:off x="0" y="0"/>
          <a:ext cx="0" cy="0"/>
          <a:chOff x="0" y="0"/>
          <a:chExt cx="0" cy="0"/>
        </a:xfrm>
      </p:grpSpPr>
      <p:grpSp>
        <p:nvGrpSpPr>
          <p:cNvPr id="116" name="Google Shape;116;p53"/>
          <p:cNvGrpSpPr/>
          <p:nvPr/>
        </p:nvGrpSpPr>
        <p:grpSpPr>
          <a:xfrm>
            <a:off x="-21600" y="-472925"/>
            <a:ext cx="9484685" cy="5698300"/>
            <a:chOff x="-21600" y="-472925"/>
            <a:chExt cx="9484685" cy="5698300"/>
          </a:xfrm>
        </p:grpSpPr>
        <p:grpSp>
          <p:nvGrpSpPr>
            <p:cNvPr id="117" name="Google Shape;117;p53"/>
            <p:cNvGrpSpPr/>
            <p:nvPr/>
          </p:nvGrpSpPr>
          <p:grpSpPr>
            <a:xfrm>
              <a:off x="-21600" y="-472925"/>
              <a:ext cx="1218325" cy="1833575"/>
              <a:chOff x="-21600" y="-472925"/>
              <a:chExt cx="1218325" cy="1833575"/>
            </a:xfrm>
          </p:grpSpPr>
          <p:sp>
            <p:nvSpPr>
              <p:cNvPr id="118" name="Google Shape;118;p53"/>
              <p:cNvSpPr/>
              <p:nvPr/>
            </p:nvSpPr>
            <p:spPr>
              <a:xfrm flipH="1" rot="10800000">
                <a:off x="-21600" y="-472925"/>
                <a:ext cx="1218325" cy="1833575"/>
              </a:xfrm>
              <a:custGeom>
                <a:rect b="b" l="l" r="r" t="t"/>
                <a:pathLst>
                  <a:path extrusionOk="0" h="73343" w="48733">
                    <a:moveTo>
                      <a:pt x="48732" y="73342"/>
                    </a:moveTo>
                    <a:lnTo>
                      <a:pt x="0" y="73342"/>
                    </a:lnTo>
                    <a:lnTo>
                      <a:pt x="0" y="0"/>
                    </a:lnTo>
                    <a:lnTo>
                      <a:pt x="45399" y="23932"/>
                    </a:lnTo>
                    <a:cubicBezTo>
                      <a:pt x="47447" y="25015"/>
                      <a:pt x="48732" y="27134"/>
                      <a:pt x="48732" y="29432"/>
                    </a:cubicBezTo>
                    <a:lnTo>
                      <a:pt x="48732" y="73342"/>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3"/>
              <p:cNvSpPr/>
              <p:nvPr/>
            </p:nvSpPr>
            <p:spPr>
              <a:xfrm flipH="1" rot="5400000">
                <a:off x="-290306" y="-195780"/>
                <a:ext cx="1407925" cy="870435"/>
              </a:xfrm>
              <a:custGeom>
                <a:rect b="b" l="l" r="r" t="t"/>
                <a:pathLst>
                  <a:path extrusionOk="0" h="33350" w="56317">
                    <a:moveTo>
                      <a:pt x="56317" y="33350"/>
                    </a:moveTo>
                    <a:lnTo>
                      <a:pt x="56317" y="0"/>
                    </a:lnTo>
                    <a:lnTo>
                      <a:pt x="20074" y="0"/>
                    </a:lnTo>
                    <a:cubicBezTo>
                      <a:pt x="18741" y="0"/>
                      <a:pt x="17514" y="739"/>
                      <a:pt x="16883" y="1905"/>
                    </a:cubicBezTo>
                    <a:lnTo>
                      <a:pt x="0" y="33350"/>
                    </a:lnTo>
                    <a:cubicBezTo>
                      <a:pt x="0" y="33350"/>
                      <a:pt x="53412" y="33326"/>
                      <a:pt x="56317" y="3335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 name="Google Shape;120;p53"/>
            <p:cNvSpPr/>
            <p:nvPr/>
          </p:nvSpPr>
          <p:spPr>
            <a:xfrm>
              <a:off x="8062250" y="3901975"/>
              <a:ext cx="1153425" cy="1323400"/>
            </a:xfrm>
            <a:custGeom>
              <a:rect b="b" l="l" r="r" t="t"/>
              <a:pathLst>
                <a:path extrusionOk="0" h="52936" w="46137">
                  <a:moveTo>
                    <a:pt x="46137" y="0"/>
                  </a:moveTo>
                  <a:lnTo>
                    <a:pt x="31599" y="0"/>
                  </a:lnTo>
                  <a:cubicBezTo>
                    <a:pt x="29635" y="0"/>
                    <a:pt x="27813" y="1084"/>
                    <a:pt x="26896" y="2810"/>
                  </a:cubicBezTo>
                  <a:lnTo>
                    <a:pt x="0" y="52935"/>
                  </a:lnTo>
                  <a:lnTo>
                    <a:pt x="46137" y="52935"/>
                  </a:lnTo>
                  <a:lnTo>
                    <a:pt x="46137" y="0"/>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53"/>
            <p:cNvSpPr/>
            <p:nvPr/>
          </p:nvSpPr>
          <p:spPr>
            <a:xfrm>
              <a:off x="8626502" y="3996175"/>
              <a:ext cx="836583" cy="930567"/>
            </a:xfrm>
            <a:custGeom>
              <a:rect b="b" l="l" r="r" t="t"/>
              <a:pathLst>
                <a:path extrusionOk="0" h="15456" w="13895">
                  <a:moveTo>
                    <a:pt x="4846" y="15455"/>
                  </a:moveTo>
                  <a:lnTo>
                    <a:pt x="1548" y="15455"/>
                  </a:lnTo>
                  <a:cubicBezTo>
                    <a:pt x="608" y="15455"/>
                    <a:pt x="0" y="14455"/>
                    <a:pt x="453" y="13634"/>
                  </a:cubicBezTo>
                  <a:lnTo>
                    <a:pt x="7763" y="1"/>
                  </a:lnTo>
                  <a:lnTo>
                    <a:pt x="13895" y="1"/>
                  </a:lnTo>
                  <a:lnTo>
                    <a:pt x="5953" y="14800"/>
                  </a:lnTo>
                  <a:cubicBezTo>
                    <a:pt x="5739" y="15205"/>
                    <a:pt x="5311" y="15455"/>
                    <a:pt x="4846" y="15455"/>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2" name="Google Shape;122;p53"/>
          <p:cNvSpPr txBox="1"/>
          <p:nvPr>
            <p:ph idx="1" type="subTitle"/>
          </p:nvPr>
        </p:nvSpPr>
        <p:spPr>
          <a:xfrm>
            <a:off x="713100" y="997300"/>
            <a:ext cx="3739500" cy="3474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Font typeface="Open Sans"/>
              <a:buChar char="●"/>
              <a:defRPr sz="1600"/>
            </a:lvl1pPr>
            <a:lvl2pPr lvl="1" algn="ctr">
              <a:lnSpc>
                <a:spcPct val="100000"/>
              </a:lnSpc>
              <a:spcBef>
                <a:spcPts val="0"/>
              </a:spcBef>
              <a:spcAft>
                <a:spcPts val="0"/>
              </a:spcAft>
              <a:buClr>
                <a:srgbClr val="142850"/>
              </a:buClr>
              <a:buSzPts val="1600"/>
              <a:buFont typeface="Red Hat Text"/>
              <a:buChar char="○"/>
              <a:defRPr sz="1600"/>
            </a:lvl2pPr>
            <a:lvl3pPr lvl="2" algn="ctr">
              <a:lnSpc>
                <a:spcPct val="100000"/>
              </a:lnSpc>
              <a:spcBef>
                <a:spcPts val="0"/>
              </a:spcBef>
              <a:spcAft>
                <a:spcPts val="0"/>
              </a:spcAft>
              <a:buClr>
                <a:srgbClr val="142850"/>
              </a:buClr>
              <a:buSzPts val="1600"/>
              <a:buFont typeface="Red Hat Text"/>
              <a:buChar char="■"/>
              <a:defRPr sz="1600"/>
            </a:lvl3pPr>
            <a:lvl4pPr lvl="3" algn="ctr">
              <a:lnSpc>
                <a:spcPct val="100000"/>
              </a:lnSpc>
              <a:spcBef>
                <a:spcPts val="0"/>
              </a:spcBef>
              <a:spcAft>
                <a:spcPts val="0"/>
              </a:spcAft>
              <a:buClr>
                <a:srgbClr val="142850"/>
              </a:buClr>
              <a:buSzPts val="1600"/>
              <a:buFont typeface="Red Hat Text"/>
              <a:buChar char="●"/>
              <a:defRPr sz="1600"/>
            </a:lvl4pPr>
            <a:lvl5pPr lvl="4" algn="ctr">
              <a:lnSpc>
                <a:spcPct val="100000"/>
              </a:lnSpc>
              <a:spcBef>
                <a:spcPts val="0"/>
              </a:spcBef>
              <a:spcAft>
                <a:spcPts val="0"/>
              </a:spcAft>
              <a:buClr>
                <a:srgbClr val="142850"/>
              </a:buClr>
              <a:buSzPts val="1600"/>
              <a:buFont typeface="Red Hat Text"/>
              <a:buChar char="○"/>
              <a:defRPr sz="1600"/>
            </a:lvl5pPr>
            <a:lvl6pPr lvl="5" algn="ctr">
              <a:lnSpc>
                <a:spcPct val="100000"/>
              </a:lnSpc>
              <a:spcBef>
                <a:spcPts val="0"/>
              </a:spcBef>
              <a:spcAft>
                <a:spcPts val="0"/>
              </a:spcAft>
              <a:buClr>
                <a:srgbClr val="142850"/>
              </a:buClr>
              <a:buSzPts val="1600"/>
              <a:buFont typeface="Red Hat Text"/>
              <a:buChar char="■"/>
              <a:defRPr sz="1600"/>
            </a:lvl6pPr>
            <a:lvl7pPr lvl="6" algn="ctr">
              <a:lnSpc>
                <a:spcPct val="100000"/>
              </a:lnSpc>
              <a:spcBef>
                <a:spcPts val="0"/>
              </a:spcBef>
              <a:spcAft>
                <a:spcPts val="0"/>
              </a:spcAft>
              <a:buClr>
                <a:srgbClr val="142850"/>
              </a:buClr>
              <a:buSzPts val="1600"/>
              <a:buFont typeface="Red Hat Text"/>
              <a:buChar char="●"/>
              <a:defRPr sz="1600"/>
            </a:lvl7pPr>
            <a:lvl8pPr lvl="7" algn="ctr">
              <a:lnSpc>
                <a:spcPct val="100000"/>
              </a:lnSpc>
              <a:spcBef>
                <a:spcPts val="0"/>
              </a:spcBef>
              <a:spcAft>
                <a:spcPts val="0"/>
              </a:spcAft>
              <a:buClr>
                <a:srgbClr val="142850"/>
              </a:buClr>
              <a:buSzPts val="1600"/>
              <a:buFont typeface="Red Hat Text"/>
              <a:buChar char="○"/>
              <a:defRPr sz="1600"/>
            </a:lvl8pPr>
            <a:lvl9pPr lvl="8" algn="ctr">
              <a:lnSpc>
                <a:spcPct val="100000"/>
              </a:lnSpc>
              <a:spcBef>
                <a:spcPts val="0"/>
              </a:spcBef>
              <a:spcAft>
                <a:spcPts val="0"/>
              </a:spcAft>
              <a:buClr>
                <a:srgbClr val="142850"/>
              </a:buClr>
              <a:buSzPts val="1600"/>
              <a:buFont typeface="Red Hat Text"/>
              <a:buChar char="■"/>
              <a:defRPr sz="1600"/>
            </a:lvl9pPr>
          </a:lstStyle>
          <a:p/>
        </p:txBody>
      </p:sp>
      <p:sp>
        <p:nvSpPr>
          <p:cNvPr id="123" name="Google Shape;123;p53"/>
          <p:cNvSpPr txBox="1"/>
          <p:nvPr>
            <p:ph idx="2" type="subTitle"/>
          </p:nvPr>
        </p:nvSpPr>
        <p:spPr>
          <a:xfrm>
            <a:off x="4691400" y="1966425"/>
            <a:ext cx="3739500" cy="2505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Char char="●"/>
              <a:defRPr sz="1600"/>
            </a:lvl1pPr>
            <a:lvl2pPr lvl="1" algn="ctr">
              <a:lnSpc>
                <a:spcPct val="100000"/>
              </a:lnSpc>
              <a:spcBef>
                <a:spcPts val="1200"/>
              </a:spcBef>
              <a:spcAft>
                <a:spcPts val="0"/>
              </a:spcAft>
              <a:buClr>
                <a:srgbClr val="142850"/>
              </a:buClr>
              <a:buSzPts val="1600"/>
              <a:buFont typeface="Red Hat Text"/>
              <a:buChar char="○"/>
              <a:defRPr sz="1600"/>
            </a:lvl2pPr>
            <a:lvl3pPr lvl="2" algn="ctr">
              <a:lnSpc>
                <a:spcPct val="100000"/>
              </a:lnSpc>
              <a:spcBef>
                <a:spcPts val="0"/>
              </a:spcBef>
              <a:spcAft>
                <a:spcPts val="0"/>
              </a:spcAft>
              <a:buClr>
                <a:srgbClr val="142850"/>
              </a:buClr>
              <a:buSzPts val="1600"/>
              <a:buFont typeface="Red Hat Text"/>
              <a:buChar char="■"/>
              <a:defRPr sz="1600"/>
            </a:lvl3pPr>
            <a:lvl4pPr lvl="3" algn="ctr">
              <a:lnSpc>
                <a:spcPct val="100000"/>
              </a:lnSpc>
              <a:spcBef>
                <a:spcPts val="0"/>
              </a:spcBef>
              <a:spcAft>
                <a:spcPts val="0"/>
              </a:spcAft>
              <a:buClr>
                <a:srgbClr val="142850"/>
              </a:buClr>
              <a:buSzPts val="1600"/>
              <a:buFont typeface="Red Hat Text"/>
              <a:buChar char="●"/>
              <a:defRPr sz="1600"/>
            </a:lvl4pPr>
            <a:lvl5pPr lvl="4" algn="ctr">
              <a:lnSpc>
                <a:spcPct val="100000"/>
              </a:lnSpc>
              <a:spcBef>
                <a:spcPts val="0"/>
              </a:spcBef>
              <a:spcAft>
                <a:spcPts val="0"/>
              </a:spcAft>
              <a:buClr>
                <a:srgbClr val="142850"/>
              </a:buClr>
              <a:buSzPts val="1600"/>
              <a:buFont typeface="Red Hat Text"/>
              <a:buChar char="○"/>
              <a:defRPr sz="1600"/>
            </a:lvl5pPr>
            <a:lvl6pPr lvl="5" algn="ctr">
              <a:lnSpc>
                <a:spcPct val="100000"/>
              </a:lnSpc>
              <a:spcBef>
                <a:spcPts val="0"/>
              </a:spcBef>
              <a:spcAft>
                <a:spcPts val="0"/>
              </a:spcAft>
              <a:buClr>
                <a:srgbClr val="142850"/>
              </a:buClr>
              <a:buSzPts val="1600"/>
              <a:buFont typeface="Red Hat Text"/>
              <a:buChar char="■"/>
              <a:defRPr sz="1600"/>
            </a:lvl6pPr>
            <a:lvl7pPr lvl="6" algn="ctr">
              <a:lnSpc>
                <a:spcPct val="100000"/>
              </a:lnSpc>
              <a:spcBef>
                <a:spcPts val="0"/>
              </a:spcBef>
              <a:spcAft>
                <a:spcPts val="0"/>
              </a:spcAft>
              <a:buClr>
                <a:srgbClr val="142850"/>
              </a:buClr>
              <a:buSzPts val="1600"/>
              <a:buFont typeface="Red Hat Text"/>
              <a:buChar char="●"/>
              <a:defRPr sz="1600"/>
            </a:lvl7pPr>
            <a:lvl8pPr lvl="7" algn="ctr">
              <a:lnSpc>
                <a:spcPct val="100000"/>
              </a:lnSpc>
              <a:spcBef>
                <a:spcPts val="0"/>
              </a:spcBef>
              <a:spcAft>
                <a:spcPts val="0"/>
              </a:spcAft>
              <a:buClr>
                <a:srgbClr val="142850"/>
              </a:buClr>
              <a:buSzPts val="1600"/>
              <a:buFont typeface="Red Hat Text"/>
              <a:buChar char="○"/>
              <a:defRPr sz="1600"/>
            </a:lvl8pPr>
            <a:lvl9pPr lvl="8" algn="ctr">
              <a:lnSpc>
                <a:spcPct val="100000"/>
              </a:lnSpc>
              <a:spcBef>
                <a:spcPts val="0"/>
              </a:spcBef>
              <a:spcAft>
                <a:spcPts val="0"/>
              </a:spcAft>
              <a:buClr>
                <a:srgbClr val="142850"/>
              </a:buClr>
              <a:buSzPts val="1600"/>
              <a:buFont typeface="Red Hat Text"/>
              <a:buChar char="■"/>
              <a:defRPr sz="1600"/>
            </a:lvl9pPr>
          </a:lstStyle>
          <a:p/>
        </p:txBody>
      </p:sp>
      <p:sp>
        <p:nvSpPr>
          <p:cNvPr id="124" name="Google Shape;124;p53"/>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gradFill>
          <a:gsLst>
            <a:gs pos="0">
              <a:schemeClr val="accent1"/>
            </a:gs>
            <a:gs pos="63000">
              <a:srgbClr val="194175"/>
            </a:gs>
            <a:gs pos="100000">
              <a:schemeClr val="accent2"/>
            </a:gs>
          </a:gsLst>
          <a:lin ang="8099331" scaled="0"/>
        </a:gradFill>
      </p:bgPr>
    </p:bg>
    <p:spTree>
      <p:nvGrpSpPr>
        <p:cNvPr id="125" name="Shape 125"/>
        <p:cNvGrpSpPr/>
        <p:nvPr/>
      </p:nvGrpSpPr>
      <p:grpSpPr>
        <a:xfrm>
          <a:off x="0" y="0"/>
          <a:ext cx="0" cy="0"/>
          <a:chOff x="0" y="0"/>
          <a:chExt cx="0" cy="0"/>
        </a:xfrm>
      </p:grpSpPr>
      <p:grpSp>
        <p:nvGrpSpPr>
          <p:cNvPr id="126" name="Google Shape;126;p54"/>
          <p:cNvGrpSpPr/>
          <p:nvPr/>
        </p:nvGrpSpPr>
        <p:grpSpPr>
          <a:xfrm flipH="1">
            <a:off x="-76200" y="-76200"/>
            <a:ext cx="9322342" cy="5304782"/>
            <a:chOff x="-76200" y="-76200"/>
            <a:chExt cx="9322342" cy="5304782"/>
          </a:xfrm>
        </p:grpSpPr>
        <p:sp>
          <p:nvSpPr>
            <p:cNvPr id="127" name="Google Shape;127;p54"/>
            <p:cNvSpPr/>
            <p:nvPr/>
          </p:nvSpPr>
          <p:spPr>
            <a:xfrm>
              <a:off x="7367425" y="2903175"/>
              <a:ext cx="1852769" cy="2325407"/>
            </a:xfrm>
            <a:custGeom>
              <a:rect b="b" l="l" r="r" t="t"/>
              <a:pathLst>
                <a:path extrusionOk="0" h="68069" w="54234">
                  <a:moveTo>
                    <a:pt x="34553" y="2906"/>
                  </a:moveTo>
                  <a:lnTo>
                    <a:pt x="1" y="67866"/>
                  </a:lnTo>
                  <a:lnTo>
                    <a:pt x="54234" y="68068"/>
                  </a:lnTo>
                  <a:lnTo>
                    <a:pt x="54234" y="0"/>
                  </a:lnTo>
                  <a:lnTo>
                    <a:pt x="39399" y="0"/>
                  </a:lnTo>
                  <a:cubicBezTo>
                    <a:pt x="37363" y="0"/>
                    <a:pt x="35505" y="1120"/>
                    <a:pt x="34553" y="2906"/>
                  </a:cubicBez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54"/>
            <p:cNvSpPr/>
            <p:nvPr/>
          </p:nvSpPr>
          <p:spPr>
            <a:xfrm rot="10800000">
              <a:off x="-76200" y="-76200"/>
              <a:ext cx="1852769" cy="2325407"/>
            </a:xfrm>
            <a:custGeom>
              <a:rect b="b" l="l" r="r" t="t"/>
              <a:pathLst>
                <a:path extrusionOk="0" h="68069" w="54234">
                  <a:moveTo>
                    <a:pt x="34553" y="2906"/>
                  </a:moveTo>
                  <a:lnTo>
                    <a:pt x="1" y="67866"/>
                  </a:lnTo>
                  <a:lnTo>
                    <a:pt x="54234" y="68068"/>
                  </a:lnTo>
                  <a:lnTo>
                    <a:pt x="54234" y="0"/>
                  </a:lnTo>
                  <a:lnTo>
                    <a:pt x="39399" y="0"/>
                  </a:lnTo>
                  <a:cubicBezTo>
                    <a:pt x="37363" y="0"/>
                    <a:pt x="35505" y="1120"/>
                    <a:pt x="34553" y="2906"/>
                  </a:cubicBez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4"/>
            <p:cNvSpPr/>
            <p:nvPr/>
          </p:nvSpPr>
          <p:spPr>
            <a:xfrm>
              <a:off x="-76200" y="-76200"/>
              <a:ext cx="839392" cy="934332"/>
            </a:xfrm>
            <a:custGeom>
              <a:rect b="b" l="l" r="r" t="t"/>
              <a:pathLst>
                <a:path extrusionOk="0" h="15455" w="13884">
                  <a:moveTo>
                    <a:pt x="9037" y="15454"/>
                  </a:moveTo>
                  <a:lnTo>
                    <a:pt x="12335" y="15454"/>
                  </a:lnTo>
                  <a:cubicBezTo>
                    <a:pt x="13276" y="15454"/>
                    <a:pt x="13883" y="14454"/>
                    <a:pt x="13443" y="13633"/>
                  </a:cubicBezTo>
                  <a:lnTo>
                    <a:pt x="6132" y="0"/>
                  </a:lnTo>
                  <a:lnTo>
                    <a:pt x="0" y="0"/>
                  </a:lnTo>
                  <a:lnTo>
                    <a:pt x="7930" y="14799"/>
                  </a:lnTo>
                  <a:cubicBezTo>
                    <a:pt x="8144" y="15204"/>
                    <a:pt x="8573" y="15454"/>
                    <a:pt x="9037" y="15454"/>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54"/>
            <p:cNvSpPr/>
            <p:nvPr/>
          </p:nvSpPr>
          <p:spPr>
            <a:xfrm rot="10800000">
              <a:off x="8406750" y="4294250"/>
              <a:ext cx="839392" cy="934332"/>
            </a:xfrm>
            <a:custGeom>
              <a:rect b="b" l="l" r="r" t="t"/>
              <a:pathLst>
                <a:path extrusionOk="0" h="15455" w="13884">
                  <a:moveTo>
                    <a:pt x="9037" y="15454"/>
                  </a:moveTo>
                  <a:lnTo>
                    <a:pt x="12335" y="15454"/>
                  </a:lnTo>
                  <a:cubicBezTo>
                    <a:pt x="13276" y="15454"/>
                    <a:pt x="13883" y="14454"/>
                    <a:pt x="13443" y="13633"/>
                  </a:cubicBezTo>
                  <a:lnTo>
                    <a:pt x="6132" y="0"/>
                  </a:lnTo>
                  <a:lnTo>
                    <a:pt x="0" y="0"/>
                  </a:lnTo>
                  <a:lnTo>
                    <a:pt x="7930" y="14799"/>
                  </a:lnTo>
                  <a:cubicBezTo>
                    <a:pt x="8144" y="15204"/>
                    <a:pt x="8573" y="15454"/>
                    <a:pt x="9037" y="15454"/>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1" name="Google Shape;131;p54"/>
            <p:cNvCxnSpPr/>
            <p:nvPr/>
          </p:nvCxnSpPr>
          <p:spPr>
            <a:xfrm flipH="1" rot="10800000">
              <a:off x="379975" y="601034"/>
              <a:ext cx="803700" cy="1498500"/>
            </a:xfrm>
            <a:prstGeom prst="straightConnector1">
              <a:avLst/>
            </a:prstGeom>
            <a:noFill/>
            <a:ln cap="flat" cmpd="sng" w="19050">
              <a:solidFill>
                <a:schemeClr val="lt1"/>
              </a:solidFill>
              <a:prstDash val="solid"/>
              <a:round/>
              <a:headEnd len="sm" w="sm" type="none"/>
              <a:tailEnd len="sm" w="sm" type="none"/>
            </a:ln>
          </p:spPr>
        </p:cxnSp>
        <p:cxnSp>
          <p:nvCxnSpPr>
            <p:cNvPr id="132" name="Google Shape;132;p54"/>
            <p:cNvCxnSpPr/>
            <p:nvPr/>
          </p:nvCxnSpPr>
          <p:spPr>
            <a:xfrm flipH="1" rot="10800000">
              <a:off x="7977050" y="3065509"/>
              <a:ext cx="803700" cy="1498500"/>
            </a:xfrm>
            <a:prstGeom prst="straightConnector1">
              <a:avLst/>
            </a:prstGeom>
            <a:noFill/>
            <a:ln cap="flat" cmpd="sng" w="19050">
              <a:solidFill>
                <a:schemeClr val="lt1"/>
              </a:solidFill>
              <a:prstDash val="solid"/>
              <a:round/>
              <a:headEnd len="sm" w="sm" type="none"/>
              <a:tailEnd len="sm" w="sm" type="none"/>
            </a:ln>
          </p:spPr>
        </p:cxnSp>
      </p:grpSp>
      <p:sp>
        <p:nvSpPr>
          <p:cNvPr id="133" name="Google Shape;133;p54"/>
          <p:cNvSpPr txBox="1"/>
          <p:nvPr>
            <p:ph hasCustomPrompt="1" type="title"/>
          </p:nvPr>
        </p:nvSpPr>
        <p:spPr>
          <a:xfrm>
            <a:off x="1284000" y="1688913"/>
            <a:ext cx="6576000" cy="1511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9600"/>
              <a:buNone/>
              <a:defRPr sz="9600">
                <a:solidFill>
                  <a:schemeClr val="dk2"/>
                </a:solidFill>
              </a:defRPr>
            </a:lvl1pPr>
            <a:lvl2pPr lvl="1" algn="ctr">
              <a:lnSpc>
                <a:spcPct val="100000"/>
              </a:lnSpc>
              <a:spcBef>
                <a:spcPts val="0"/>
              </a:spcBef>
              <a:spcAft>
                <a:spcPts val="0"/>
              </a:spcAft>
              <a:buClr>
                <a:schemeClr val="dk2"/>
              </a:buClr>
              <a:buSzPts val="9600"/>
              <a:buNone/>
              <a:defRPr sz="9600">
                <a:solidFill>
                  <a:schemeClr val="dk2"/>
                </a:solidFill>
              </a:defRPr>
            </a:lvl2pPr>
            <a:lvl3pPr lvl="2" algn="ctr">
              <a:lnSpc>
                <a:spcPct val="100000"/>
              </a:lnSpc>
              <a:spcBef>
                <a:spcPts val="0"/>
              </a:spcBef>
              <a:spcAft>
                <a:spcPts val="0"/>
              </a:spcAft>
              <a:buClr>
                <a:schemeClr val="dk2"/>
              </a:buClr>
              <a:buSzPts val="9600"/>
              <a:buNone/>
              <a:defRPr sz="9600">
                <a:solidFill>
                  <a:schemeClr val="dk2"/>
                </a:solidFill>
              </a:defRPr>
            </a:lvl3pPr>
            <a:lvl4pPr lvl="3" algn="ctr">
              <a:lnSpc>
                <a:spcPct val="100000"/>
              </a:lnSpc>
              <a:spcBef>
                <a:spcPts val="0"/>
              </a:spcBef>
              <a:spcAft>
                <a:spcPts val="0"/>
              </a:spcAft>
              <a:buClr>
                <a:schemeClr val="dk2"/>
              </a:buClr>
              <a:buSzPts val="9600"/>
              <a:buNone/>
              <a:defRPr sz="9600">
                <a:solidFill>
                  <a:schemeClr val="dk2"/>
                </a:solidFill>
              </a:defRPr>
            </a:lvl4pPr>
            <a:lvl5pPr lvl="4" algn="ctr">
              <a:lnSpc>
                <a:spcPct val="100000"/>
              </a:lnSpc>
              <a:spcBef>
                <a:spcPts val="0"/>
              </a:spcBef>
              <a:spcAft>
                <a:spcPts val="0"/>
              </a:spcAft>
              <a:buClr>
                <a:schemeClr val="dk2"/>
              </a:buClr>
              <a:buSzPts val="9600"/>
              <a:buNone/>
              <a:defRPr sz="9600">
                <a:solidFill>
                  <a:schemeClr val="dk2"/>
                </a:solidFill>
              </a:defRPr>
            </a:lvl5pPr>
            <a:lvl6pPr lvl="5" algn="ctr">
              <a:lnSpc>
                <a:spcPct val="100000"/>
              </a:lnSpc>
              <a:spcBef>
                <a:spcPts val="0"/>
              </a:spcBef>
              <a:spcAft>
                <a:spcPts val="0"/>
              </a:spcAft>
              <a:buClr>
                <a:schemeClr val="dk2"/>
              </a:buClr>
              <a:buSzPts val="9600"/>
              <a:buNone/>
              <a:defRPr sz="9600">
                <a:solidFill>
                  <a:schemeClr val="dk2"/>
                </a:solidFill>
              </a:defRPr>
            </a:lvl6pPr>
            <a:lvl7pPr lvl="6" algn="ctr">
              <a:lnSpc>
                <a:spcPct val="100000"/>
              </a:lnSpc>
              <a:spcBef>
                <a:spcPts val="0"/>
              </a:spcBef>
              <a:spcAft>
                <a:spcPts val="0"/>
              </a:spcAft>
              <a:buClr>
                <a:schemeClr val="dk2"/>
              </a:buClr>
              <a:buSzPts val="9600"/>
              <a:buNone/>
              <a:defRPr sz="9600">
                <a:solidFill>
                  <a:schemeClr val="dk2"/>
                </a:solidFill>
              </a:defRPr>
            </a:lvl7pPr>
            <a:lvl8pPr lvl="7" algn="ctr">
              <a:lnSpc>
                <a:spcPct val="100000"/>
              </a:lnSpc>
              <a:spcBef>
                <a:spcPts val="0"/>
              </a:spcBef>
              <a:spcAft>
                <a:spcPts val="0"/>
              </a:spcAft>
              <a:buClr>
                <a:schemeClr val="dk2"/>
              </a:buClr>
              <a:buSzPts val="9600"/>
              <a:buNone/>
              <a:defRPr sz="9600">
                <a:solidFill>
                  <a:schemeClr val="dk2"/>
                </a:solidFill>
              </a:defRPr>
            </a:lvl8pPr>
            <a:lvl9pPr lvl="8" algn="ctr">
              <a:lnSpc>
                <a:spcPct val="100000"/>
              </a:lnSpc>
              <a:spcBef>
                <a:spcPts val="0"/>
              </a:spcBef>
              <a:spcAft>
                <a:spcPts val="0"/>
              </a:spcAft>
              <a:buClr>
                <a:schemeClr val="dk2"/>
              </a:buClr>
              <a:buSzPts val="9600"/>
              <a:buNone/>
              <a:defRPr sz="9600">
                <a:solidFill>
                  <a:schemeClr val="dk2"/>
                </a:solidFill>
              </a:defRPr>
            </a:lvl9pPr>
          </a:lstStyle>
          <a:p>
            <a:r>
              <a:t>xx%</a:t>
            </a:r>
          </a:p>
        </p:txBody>
      </p:sp>
      <p:sp>
        <p:nvSpPr>
          <p:cNvPr id="134" name="Google Shape;134;p54"/>
          <p:cNvSpPr txBox="1"/>
          <p:nvPr>
            <p:ph idx="1" type="subTitle"/>
          </p:nvPr>
        </p:nvSpPr>
        <p:spPr>
          <a:xfrm>
            <a:off x="1284000" y="3158488"/>
            <a:ext cx="6576000" cy="296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1600"/>
              <a:buNone/>
              <a:defRPr sz="1600">
                <a:solidFill>
                  <a:schemeClr val="dk2"/>
                </a:solidFill>
              </a:defRPr>
            </a:lvl1pPr>
            <a:lvl2pPr lvl="1" algn="ctr">
              <a:lnSpc>
                <a:spcPct val="100000"/>
              </a:lnSpc>
              <a:spcBef>
                <a:spcPts val="0"/>
              </a:spcBef>
              <a:spcAft>
                <a:spcPts val="0"/>
              </a:spcAft>
              <a:buClr>
                <a:schemeClr val="dk2"/>
              </a:buClr>
              <a:buSzPts val="1600"/>
              <a:buNone/>
              <a:defRPr sz="1600">
                <a:solidFill>
                  <a:schemeClr val="dk2"/>
                </a:solidFill>
              </a:defRPr>
            </a:lvl2pPr>
            <a:lvl3pPr lvl="2" algn="ctr">
              <a:lnSpc>
                <a:spcPct val="100000"/>
              </a:lnSpc>
              <a:spcBef>
                <a:spcPts val="0"/>
              </a:spcBef>
              <a:spcAft>
                <a:spcPts val="0"/>
              </a:spcAft>
              <a:buClr>
                <a:schemeClr val="dk2"/>
              </a:buClr>
              <a:buSzPts val="1600"/>
              <a:buNone/>
              <a:defRPr sz="1600">
                <a:solidFill>
                  <a:schemeClr val="dk2"/>
                </a:solidFill>
              </a:defRPr>
            </a:lvl3pPr>
            <a:lvl4pPr lvl="3" algn="ctr">
              <a:lnSpc>
                <a:spcPct val="100000"/>
              </a:lnSpc>
              <a:spcBef>
                <a:spcPts val="0"/>
              </a:spcBef>
              <a:spcAft>
                <a:spcPts val="0"/>
              </a:spcAft>
              <a:buClr>
                <a:schemeClr val="dk2"/>
              </a:buClr>
              <a:buSzPts val="1600"/>
              <a:buNone/>
              <a:defRPr sz="1600">
                <a:solidFill>
                  <a:schemeClr val="dk2"/>
                </a:solidFill>
              </a:defRPr>
            </a:lvl4pPr>
            <a:lvl5pPr lvl="4" algn="ctr">
              <a:lnSpc>
                <a:spcPct val="100000"/>
              </a:lnSpc>
              <a:spcBef>
                <a:spcPts val="0"/>
              </a:spcBef>
              <a:spcAft>
                <a:spcPts val="0"/>
              </a:spcAft>
              <a:buClr>
                <a:schemeClr val="dk2"/>
              </a:buClr>
              <a:buSzPts val="1600"/>
              <a:buNone/>
              <a:defRPr sz="1600">
                <a:solidFill>
                  <a:schemeClr val="dk2"/>
                </a:solidFill>
              </a:defRPr>
            </a:lvl5pPr>
            <a:lvl6pPr lvl="5" algn="ctr">
              <a:lnSpc>
                <a:spcPct val="100000"/>
              </a:lnSpc>
              <a:spcBef>
                <a:spcPts val="0"/>
              </a:spcBef>
              <a:spcAft>
                <a:spcPts val="0"/>
              </a:spcAft>
              <a:buClr>
                <a:schemeClr val="dk2"/>
              </a:buClr>
              <a:buSzPts val="1600"/>
              <a:buNone/>
              <a:defRPr sz="1600">
                <a:solidFill>
                  <a:schemeClr val="dk2"/>
                </a:solidFill>
              </a:defRPr>
            </a:lvl6pPr>
            <a:lvl7pPr lvl="6" algn="ctr">
              <a:lnSpc>
                <a:spcPct val="100000"/>
              </a:lnSpc>
              <a:spcBef>
                <a:spcPts val="0"/>
              </a:spcBef>
              <a:spcAft>
                <a:spcPts val="0"/>
              </a:spcAft>
              <a:buClr>
                <a:schemeClr val="dk2"/>
              </a:buClr>
              <a:buSzPts val="1600"/>
              <a:buNone/>
              <a:defRPr sz="1600">
                <a:solidFill>
                  <a:schemeClr val="dk2"/>
                </a:solidFill>
              </a:defRPr>
            </a:lvl7pPr>
            <a:lvl8pPr lvl="7" algn="ctr">
              <a:lnSpc>
                <a:spcPct val="100000"/>
              </a:lnSpc>
              <a:spcBef>
                <a:spcPts val="0"/>
              </a:spcBef>
              <a:spcAft>
                <a:spcPts val="0"/>
              </a:spcAft>
              <a:buClr>
                <a:schemeClr val="dk2"/>
              </a:buClr>
              <a:buSzPts val="1600"/>
              <a:buNone/>
              <a:defRPr sz="1600">
                <a:solidFill>
                  <a:schemeClr val="dk2"/>
                </a:solidFill>
              </a:defRPr>
            </a:lvl8pPr>
            <a:lvl9pPr lvl="8" algn="ctr">
              <a:lnSpc>
                <a:spcPct val="100000"/>
              </a:lnSpc>
              <a:spcBef>
                <a:spcPts val="0"/>
              </a:spcBef>
              <a:spcAft>
                <a:spcPts val="0"/>
              </a:spcAft>
              <a:buClr>
                <a:schemeClr val="dk2"/>
              </a:buClr>
              <a:buSzPts val="1600"/>
              <a:buNone/>
              <a:defRPr sz="1600">
                <a:solidFill>
                  <a:schemeClr val="dk2"/>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4">
    <p:spTree>
      <p:nvGrpSpPr>
        <p:cNvPr id="135" name="Shape 135"/>
        <p:cNvGrpSpPr/>
        <p:nvPr/>
      </p:nvGrpSpPr>
      <p:grpSpPr>
        <a:xfrm>
          <a:off x="0" y="0"/>
          <a:ext cx="0" cy="0"/>
          <a:chOff x="0" y="0"/>
          <a:chExt cx="0" cy="0"/>
        </a:xfrm>
      </p:grpSpPr>
      <p:grpSp>
        <p:nvGrpSpPr>
          <p:cNvPr id="136" name="Google Shape;136;p55"/>
          <p:cNvGrpSpPr/>
          <p:nvPr/>
        </p:nvGrpSpPr>
        <p:grpSpPr>
          <a:xfrm>
            <a:off x="-21600" y="-574925"/>
            <a:ext cx="9165600" cy="1935575"/>
            <a:chOff x="-21600" y="-574925"/>
            <a:chExt cx="9165600" cy="1935575"/>
          </a:xfrm>
        </p:grpSpPr>
        <p:grpSp>
          <p:nvGrpSpPr>
            <p:cNvPr id="137" name="Google Shape;137;p55"/>
            <p:cNvGrpSpPr/>
            <p:nvPr/>
          </p:nvGrpSpPr>
          <p:grpSpPr>
            <a:xfrm>
              <a:off x="-21600" y="-472925"/>
              <a:ext cx="1218325" cy="1833575"/>
              <a:chOff x="-21600" y="-472925"/>
              <a:chExt cx="1218325" cy="1833575"/>
            </a:xfrm>
          </p:grpSpPr>
          <p:sp>
            <p:nvSpPr>
              <p:cNvPr id="138" name="Google Shape;138;p55"/>
              <p:cNvSpPr/>
              <p:nvPr/>
            </p:nvSpPr>
            <p:spPr>
              <a:xfrm flipH="1" rot="10800000">
                <a:off x="-21600" y="-472925"/>
                <a:ext cx="1218325" cy="1833575"/>
              </a:xfrm>
              <a:custGeom>
                <a:rect b="b" l="l" r="r" t="t"/>
                <a:pathLst>
                  <a:path extrusionOk="0" h="73343" w="48733">
                    <a:moveTo>
                      <a:pt x="48732" y="73342"/>
                    </a:moveTo>
                    <a:lnTo>
                      <a:pt x="0" y="73342"/>
                    </a:lnTo>
                    <a:lnTo>
                      <a:pt x="0" y="0"/>
                    </a:lnTo>
                    <a:lnTo>
                      <a:pt x="45399" y="23932"/>
                    </a:lnTo>
                    <a:cubicBezTo>
                      <a:pt x="47447" y="25015"/>
                      <a:pt x="48732" y="27134"/>
                      <a:pt x="48732" y="29432"/>
                    </a:cubicBezTo>
                    <a:lnTo>
                      <a:pt x="48732" y="73342"/>
                    </a:ln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5"/>
              <p:cNvSpPr/>
              <p:nvPr/>
            </p:nvSpPr>
            <p:spPr>
              <a:xfrm flipH="1" rot="5400000">
                <a:off x="-290306" y="-195780"/>
                <a:ext cx="1407925" cy="870435"/>
              </a:xfrm>
              <a:custGeom>
                <a:rect b="b" l="l" r="r" t="t"/>
                <a:pathLst>
                  <a:path extrusionOk="0" h="33350" w="56317">
                    <a:moveTo>
                      <a:pt x="56317" y="33350"/>
                    </a:moveTo>
                    <a:lnTo>
                      <a:pt x="56317" y="0"/>
                    </a:lnTo>
                    <a:lnTo>
                      <a:pt x="20074" y="0"/>
                    </a:lnTo>
                    <a:cubicBezTo>
                      <a:pt x="18741" y="0"/>
                      <a:pt x="17514" y="739"/>
                      <a:pt x="16883" y="1905"/>
                    </a:cubicBezTo>
                    <a:lnTo>
                      <a:pt x="0" y="33350"/>
                    </a:lnTo>
                    <a:cubicBezTo>
                      <a:pt x="0" y="33350"/>
                      <a:pt x="53412" y="33326"/>
                      <a:pt x="56317" y="3335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0" name="Google Shape;140;p55"/>
            <p:cNvGrpSpPr/>
            <p:nvPr/>
          </p:nvGrpSpPr>
          <p:grpSpPr>
            <a:xfrm flipH="1">
              <a:off x="7925675" y="-574925"/>
              <a:ext cx="1218325" cy="1833575"/>
              <a:chOff x="-21600" y="-472925"/>
              <a:chExt cx="1218325" cy="1833575"/>
            </a:xfrm>
          </p:grpSpPr>
          <p:sp>
            <p:nvSpPr>
              <p:cNvPr id="141" name="Google Shape;141;p55"/>
              <p:cNvSpPr/>
              <p:nvPr/>
            </p:nvSpPr>
            <p:spPr>
              <a:xfrm flipH="1" rot="10800000">
                <a:off x="-21600" y="-472925"/>
                <a:ext cx="1218325" cy="1833575"/>
              </a:xfrm>
              <a:custGeom>
                <a:rect b="b" l="l" r="r" t="t"/>
                <a:pathLst>
                  <a:path extrusionOk="0" h="73343" w="48733">
                    <a:moveTo>
                      <a:pt x="48732" y="73342"/>
                    </a:moveTo>
                    <a:lnTo>
                      <a:pt x="0" y="73342"/>
                    </a:lnTo>
                    <a:lnTo>
                      <a:pt x="0" y="0"/>
                    </a:lnTo>
                    <a:lnTo>
                      <a:pt x="45399" y="23932"/>
                    </a:lnTo>
                    <a:cubicBezTo>
                      <a:pt x="47447" y="25015"/>
                      <a:pt x="48732" y="27134"/>
                      <a:pt x="48732" y="29432"/>
                    </a:cubicBezTo>
                    <a:lnTo>
                      <a:pt x="48732" y="73342"/>
                    </a:ln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55"/>
              <p:cNvSpPr/>
              <p:nvPr/>
            </p:nvSpPr>
            <p:spPr>
              <a:xfrm flipH="1" rot="5400000">
                <a:off x="-290306" y="-195780"/>
                <a:ext cx="1407925" cy="870435"/>
              </a:xfrm>
              <a:custGeom>
                <a:rect b="b" l="l" r="r" t="t"/>
                <a:pathLst>
                  <a:path extrusionOk="0" h="33350" w="56317">
                    <a:moveTo>
                      <a:pt x="56317" y="33350"/>
                    </a:moveTo>
                    <a:lnTo>
                      <a:pt x="56317" y="0"/>
                    </a:lnTo>
                    <a:lnTo>
                      <a:pt x="20074" y="0"/>
                    </a:lnTo>
                    <a:cubicBezTo>
                      <a:pt x="18741" y="0"/>
                      <a:pt x="17514" y="739"/>
                      <a:pt x="16883" y="1905"/>
                    </a:cubicBezTo>
                    <a:lnTo>
                      <a:pt x="0" y="33350"/>
                    </a:lnTo>
                    <a:cubicBezTo>
                      <a:pt x="0" y="33350"/>
                      <a:pt x="53412" y="33326"/>
                      <a:pt x="56317" y="3335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3" name="Google Shape;143;p55"/>
          <p:cNvSpPr txBox="1"/>
          <p:nvPr>
            <p:ph type="title"/>
          </p:nvPr>
        </p:nvSpPr>
        <p:spPr>
          <a:xfrm>
            <a:off x="1506338" y="1686725"/>
            <a:ext cx="28671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4" name="Google Shape;144;p55"/>
          <p:cNvSpPr txBox="1"/>
          <p:nvPr>
            <p:ph idx="1" type="subTitle"/>
          </p:nvPr>
        </p:nvSpPr>
        <p:spPr>
          <a:xfrm>
            <a:off x="1506338" y="2120850"/>
            <a:ext cx="28671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5" name="Google Shape;145;p55"/>
          <p:cNvSpPr txBox="1"/>
          <p:nvPr>
            <p:ph idx="2" type="title"/>
          </p:nvPr>
        </p:nvSpPr>
        <p:spPr>
          <a:xfrm>
            <a:off x="4790193" y="1686725"/>
            <a:ext cx="2867100" cy="527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6" name="Google Shape;146;p55"/>
          <p:cNvSpPr txBox="1"/>
          <p:nvPr>
            <p:ph idx="3" type="subTitle"/>
          </p:nvPr>
        </p:nvSpPr>
        <p:spPr>
          <a:xfrm>
            <a:off x="4790193" y="2120850"/>
            <a:ext cx="28671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7" name="Google Shape;147;p55"/>
          <p:cNvSpPr txBox="1"/>
          <p:nvPr>
            <p:ph idx="4" type="title"/>
          </p:nvPr>
        </p:nvSpPr>
        <p:spPr>
          <a:xfrm>
            <a:off x="1506338" y="3120125"/>
            <a:ext cx="28671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48" name="Google Shape;148;p55"/>
          <p:cNvSpPr txBox="1"/>
          <p:nvPr>
            <p:ph idx="5" type="subTitle"/>
          </p:nvPr>
        </p:nvSpPr>
        <p:spPr>
          <a:xfrm>
            <a:off x="1506338" y="3554250"/>
            <a:ext cx="28671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9" name="Google Shape;149;p55"/>
          <p:cNvSpPr txBox="1"/>
          <p:nvPr>
            <p:ph idx="6" type="title"/>
          </p:nvPr>
        </p:nvSpPr>
        <p:spPr>
          <a:xfrm>
            <a:off x="4790193" y="3120125"/>
            <a:ext cx="2867100" cy="527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150" name="Google Shape;150;p55"/>
          <p:cNvSpPr txBox="1"/>
          <p:nvPr>
            <p:ph idx="7" type="subTitle"/>
          </p:nvPr>
        </p:nvSpPr>
        <p:spPr>
          <a:xfrm>
            <a:off x="4790193" y="3554250"/>
            <a:ext cx="28671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51" name="Google Shape;151;p55"/>
          <p:cNvSpPr txBox="1"/>
          <p:nvPr>
            <p:ph idx="8"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53" name="Shape 153"/>
        <p:cNvGrpSpPr/>
        <p:nvPr/>
      </p:nvGrpSpPr>
      <p:grpSpPr>
        <a:xfrm>
          <a:off x="0" y="0"/>
          <a:ext cx="0" cy="0"/>
          <a:chOff x="0" y="0"/>
          <a:chExt cx="0" cy="0"/>
        </a:xfrm>
      </p:grpSpPr>
      <p:sp>
        <p:nvSpPr>
          <p:cNvPr id="154" name="Google Shape;154;p57"/>
          <p:cNvSpPr txBox="1"/>
          <p:nvPr>
            <p:ph idx="12" type="sldNum"/>
          </p:nvPr>
        </p:nvSpPr>
        <p:spPr>
          <a:xfrm>
            <a:off x="8517959" y="4905660"/>
            <a:ext cx="594300" cy="1848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5" name="Google Shape;155;p57"/>
          <p:cNvSpPr txBox="1"/>
          <p:nvPr>
            <p:ph type="title"/>
          </p:nvPr>
        </p:nvSpPr>
        <p:spPr>
          <a:xfrm>
            <a:off x="0" y="0"/>
            <a:ext cx="9144000" cy="327900"/>
          </a:xfrm>
          <a:prstGeom prst="rect">
            <a:avLst/>
          </a:prstGeom>
          <a:solidFill>
            <a:srgbClr val="002060"/>
          </a:solid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56" name="Shape 156"/>
        <p:cNvGrpSpPr/>
        <p:nvPr/>
      </p:nvGrpSpPr>
      <p:grpSpPr>
        <a:xfrm>
          <a:off x="0" y="0"/>
          <a:ext cx="0" cy="0"/>
          <a:chOff x="0" y="0"/>
          <a:chExt cx="0" cy="0"/>
        </a:xfrm>
      </p:grpSpPr>
      <p:grpSp>
        <p:nvGrpSpPr>
          <p:cNvPr id="157" name="Google Shape;157;p58"/>
          <p:cNvGrpSpPr/>
          <p:nvPr/>
        </p:nvGrpSpPr>
        <p:grpSpPr>
          <a:xfrm>
            <a:off x="-289287" y="-577505"/>
            <a:ext cx="10470662" cy="5721006"/>
            <a:chOff x="-289287" y="-577505"/>
            <a:chExt cx="10470662" cy="5721006"/>
          </a:xfrm>
        </p:grpSpPr>
        <p:sp>
          <p:nvSpPr>
            <p:cNvPr id="158" name="Google Shape;158;p58"/>
            <p:cNvSpPr/>
            <p:nvPr/>
          </p:nvSpPr>
          <p:spPr>
            <a:xfrm flipH="1">
              <a:off x="-227693" y="-82087"/>
              <a:ext cx="1585322" cy="1861089"/>
            </a:xfrm>
            <a:custGeom>
              <a:rect b="b" l="l" r="r" t="t"/>
              <a:pathLst>
                <a:path extrusionOk="0" h="35350" w="30112">
                  <a:moveTo>
                    <a:pt x="30111" y="0"/>
                  </a:moveTo>
                  <a:lnTo>
                    <a:pt x="0" y="0"/>
                  </a:lnTo>
                  <a:lnTo>
                    <a:pt x="17169" y="32016"/>
                  </a:lnTo>
                  <a:cubicBezTo>
                    <a:pt x="18265" y="34064"/>
                    <a:pt x="20408" y="35350"/>
                    <a:pt x="22753" y="35350"/>
                  </a:cubicBezTo>
                  <a:lnTo>
                    <a:pt x="30111" y="35350"/>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58"/>
            <p:cNvSpPr/>
            <p:nvPr/>
          </p:nvSpPr>
          <p:spPr>
            <a:xfrm flipH="1" rot="3397010">
              <a:off x="21768" y="-360169"/>
              <a:ext cx="1298627" cy="1444518"/>
            </a:xfrm>
            <a:custGeom>
              <a:rect b="b" l="l" r="r" t="t"/>
              <a:pathLst>
                <a:path extrusionOk="0" h="15456" w="13895">
                  <a:moveTo>
                    <a:pt x="4846" y="15455"/>
                  </a:moveTo>
                  <a:lnTo>
                    <a:pt x="1548" y="15455"/>
                  </a:lnTo>
                  <a:cubicBezTo>
                    <a:pt x="608" y="15455"/>
                    <a:pt x="0" y="14455"/>
                    <a:pt x="453" y="13634"/>
                  </a:cubicBezTo>
                  <a:lnTo>
                    <a:pt x="7763" y="1"/>
                  </a:lnTo>
                  <a:lnTo>
                    <a:pt x="13895" y="1"/>
                  </a:lnTo>
                  <a:lnTo>
                    <a:pt x="5953" y="14800"/>
                  </a:lnTo>
                  <a:cubicBezTo>
                    <a:pt x="5739" y="15205"/>
                    <a:pt x="5311" y="15455"/>
                    <a:pt x="4846" y="15455"/>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8"/>
            <p:cNvSpPr/>
            <p:nvPr/>
          </p:nvSpPr>
          <p:spPr>
            <a:xfrm>
              <a:off x="7613825" y="4684125"/>
              <a:ext cx="1698150" cy="459376"/>
            </a:xfrm>
            <a:custGeom>
              <a:rect b="b" l="l" r="r" t="t"/>
              <a:pathLst>
                <a:path extrusionOk="0" h="6049" w="22361">
                  <a:moveTo>
                    <a:pt x="19336" y="6049"/>
                  </a:moveTo>
                  <a:lnTo>
                    <a:pt x="3024" y="6049"/>
                  </a:lnTo>
                  <a:cubicBezTo>
                    <a:pt x="1358" y="6049"/>
                    <a:pt x="0" y="4692"/>
                    <a:pt x="0" y="3025"/>
                  </a:cubicBezTo>
                  <a:lnTo>
                    <a:pt x="0" y="3025"/>
                  </a:lnTo>
                  <a:cubicBezTo>
                    <a:pt x="0" y="1358"/>
                    <a:pt x="1358" y="1"/>
                    <a:pt x="3024" y="1"/>
                  </a:cubicBezTo>
                  <a:lnTo>
                    <a:pt x="19336" y="1"/>
                  </a:lnTo>
                  <a:cubicBezTo>
                    <a:pt x="21003" y="1"/>
                    <a:pt x="22360" y="1358"/>
                    <a:pt x="22360" y="3025"/>
                  </a:cubicBezTo>
                  <a:lnTo>
                    <a:pt x="22360" y="3025"/>
                  </a:lnTo>
                  <a:cubicBezTo>
                    <a:pt x="22360" y="4692"/>
                    <a:pt x="21003" y="6049"/>
                    <a:pt x="19336" y="6049"/>
                  </a:cubicBez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58"/>
            <p:cNvSpPr/>
            <p:nvPr/>
          </p:nvSpPr>
          <p:spPr>
            <a:xfrm>
              <a:off x="8483225" y="0"/>
              <a:ext cx="1698150" cy="459376"/>
            </a:xfrm>
            <a:custGeom>
              <a:rect b="b" l="l" r="r" t="t"/>
              <a:pathLst>
                <a:path extrusionOk="0" h="6049" w="22361">
                  <a:moveTo>
                    <a:pt x="19336" y="6049"/>
                  </a:moveTo>
                  <a:lnTo>
                    <a:pt x="3024" y="6049"/>
                  </a:lnTo>
                  <a:cubicBezTo>
                    <a:pt x="1358" y="6049"/>
                    <a:pt x="0" y="4692"/>
                    <a:pt x="0" y="3025"/>
                  </a:cubicBezTo>
                  <a:lnTo>
                    <a:pt x="0" y="3025"/>
                  </a:lnTo>
                  <a:cubicBezTo>
                    <a:pt x="0" y="1358"/>
                    <a:pt x="1358" y="1"/>
                    <a:pt x="3024" y="1"/>
                  </a:cubicBezTo>
                  <a:lnTo>
                    <a:pt x="19336" y="1"/>
                  </a:lnTo>
                  <a:cubicBezTo>
                    <a:pt x="21003" y="1"/>
                    <a:pt x="22360" y="1358"/>
                    <a:pt x="22360" y="3025"/>
                  </a:cubicBezTo>
                  <a:lnTo>
                    <a:pt x="22360" y="3025"/>
                  </a:lnTo>
                  <a:cubicBezTo>
                    <a:pt x="22360" y="4692"/>
                    <a:pt x="21003" y="6049"/>
                    <a:pt x="19336" y="6049"/>
                  </a:cubicBez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
    <p:spTree>
      <p:nvGrpSpPr>
        <p:cNvPr id="11" name="Shape 11"/>
        <p:cNvGrpSpPr/>
        <p:nvPr/>
      </p:nvGrpSpPr>
      <p:grpSpPr>
        <a:xfrm>
          <a:off x="0" y="0"/>
          <a:ext cx="0" cy="0"/>
          <a:chOff x="0" y="0"/>
          <a:chExt cx="0" cy="0"/>
        </a:xfrm>
      </p:grpSpPr>
      <p:grpSp>
        <p:nvGrpSpPr>
          <p:cNvPr id="12" name="Google Shape;12;p41"/>
          <p:cNvGrpSpPr/>
          <p:nvPr/>
        </p:nvGrpSpPr>
        <p:grpSpPr>
          <a:xfrm>
            <a:off x="17" y="-699025"/>
            <a:ext cx="9664083" cy="6178425"/>
            <a:chOff x="17" y="-699025"/>
            <a:chExt cx="9664083" cy="6178425"/>
          </a:xfrm>
        </p:grpSpPr>
        <p:sp>
          <p:nvSpPr>
            <p:cNvPr id="13" name="Google Shape;13;p41"/>
            <p:cNvSpPr/>
            <p:nvPr/>
          </p:nvSpPr>
          <p:spPr>
            <a:xfrm rot="-5400000">
              <a:off x="-263636" y="263644"/>
              <a:ext cx="1468476" cy="941170"/>
            </a:xfrm>
            <a:custGeom>
              <a:rect b="b" l="l" r="r" t="t"/>
              <a:pathLst>
                <a:path extrusionOk="0" h="16087" w="25100">
                  <a:moveTo>
                    <a:pt x="1013" y="4144"/>
                  </a:moveTo>
                  <a:lnTo>
                    <a:pt x="6740" y="14824"/>
                  </a:lnTo>
                  <a:cubicBezTo>
                    <a:pt x="7156" y="15610"/>
                    <a:pt x="7966" y="16086"/>
                    <a:pt x="8859" y="16086"/>
                  </a:cubicBezTo>
                  <a:lnTo>
                    <a:pt x="25099" y="16086"/>
                  </a:lnTo>
                  <a:lnTo>
                    <a:pt x="25099" y="1"/>
                  </a:lnTo>
                  <a:lnTo>
                    <a:pt x="3513" y="1"/>
                  </a:lnTo>
                  <a:cubicBezTo>
                    <a:pt x="1370" y="1"/>
                    <a:pt x="1" y="2263"/>
                    <a:pt x="1013" y="4144"/>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41"/>
            <p:cNvSpPr/>
            <p:nvPr/>
          </p:nvSpPr>
          <p:spPr>
            <a:xfrm rot="10800000">
              <a:off x="746500" y="-699025"/>
              <a:ext cx="986100" cy="1675800"/>
            </a:xfrm>
            <a:prstGeom prst="round2SameRect">
              <a:avLst>
                <a:gd fmla="val 16667" name="adj1"/>
                <a:gd fmla="val 0" name="adj2"/>
              </a:avLst>
            </a:pr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 name="Google Shape;15;p41"/>
            <p:cNvCxnSpPr/>
            <p:nvPr/>
          </p:nvCxnSpPr>
          <p:spPr>
            <a:xfrm>
              <a:off x="181788" y="236388"/>
              <a:ext cx="0" cy="995700"/>
            </a:xfrm>
            <a:prstGeom prst="straightConnector1">
              <a:avLst/>
            </a:prstGeom>
            <a:noFill/>
            <a:ln cap="flat" cmpd="sng" w="19050">
              <a:solidFill>
                <a:schemeClr val="lt1"/>
              </a:solidFill>
              <a:prstDash val="solid"/>
              <a:round/>
              <a:headEnd len="sm" w="sm" type="none"/>
              <a:tailEnd len="sm" w="sm" type="none"/>
            </a:ln>
          </p:spPr>
        </p:cxnSp>
        <p:cxnSp>
          <p:nvCxnSpPr>
            <p:cNvPr id="16" name="Google Shape;16;p41"/>
            <p:cNvCxnSpPr/>
            <p:nvPr/>
          </p:nvCxnSpPr>
          <p:spPr>
            <a:xfrm>
              <a:off x="941163" y="-229887"/>
              <a:ext cx="0" cy="995700"/>
            </a:xfrm>
            <a:prstGeom prst="straightConnector1">
              <a:avLst/>
            </a:prstGeom>
            <a:noFill/>
            <a:ln cap="flat" cmpd="sng" w="19050">
              <a:solidFill>
                <a:schemeClr val="lt1"/>
              </a:solidFill>
              <a:prstDash val="solid"/>
              <a:round/>
              <a:headEnd len="sm" w="sm" type="none"/>
              <a:tailEnd len="sm" w="sm" type="none"/>
            </a:ln>
          </p:spPr>
        </p:cxnSp>
        <p:sp>
          <p:nvSpPr>
            <p:cNvPr id="17" name="Google Shape;17;p41"/>
            <p:cNvSpPr/>
            <p:nvPr/>
          </p:nvSpPr>
          <p:spPr>
            <a:xfrm flipH="1">
              <a:off x="6654200" y="4788200"/>
              <a:ext cx="3009900" cy="691200"/>
            </a:xfrm>
            <a:prstGeom prst="roundRect">
              <a:avLst>
                <a:gd fmla="val 50000" name="adj"/>
              </a:avLst>
            </a:prstGeom>
            <a:gradFill>
              <a:gsLst>
                <a:gs pos="0">
                  <a:schemeClr val="accent6"/>
                </a:gs>
                <a:gs pos="100000">
                  <a:schemeClr val="accent5"/>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 name="Google Shape;18;p41"/>
            <p:cNvCxnSpPr/>
            <p:nvPr/>
          </p:nvCxnSpPr>
          <p:spPr>
            <a:xfrm>
              <a:off x="7566300" y="4652784"/>
              <a:ext cx="1577700" cy="0"/>
            </a:xfrm>
            <a:prstGeom prst="straightConnector1">
              <a:avLst/>
            </a:prstGeom>
            <a:noFill/>
            <a:ln cap="flat" cmpd="sng" w="19050">
              <a:solidFill>
                <a:schemeClr val="accent2"/>
              </a:solidFill>
              <a:prstDash val="solid"/>
              <a:round/>
              <a:headEnd len="sm" w="sm" type="none"/>
              <a:tailEnd len="sm" w="sm" type="none"/>
            </a:ln>
          </p:spPr>
        </p:cxnSp>
      </p:grpSp>
      <p:sp>
        <p:nvSpPr>
          <p:cNvPr id="19" name="Google Shape;19;p41"/>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62" name="Shape 162"/>
        <p:cNvGrpSpPr/>
        <p:nvPr/>
      </p:nvGrpSpPr>
      <p:grpSpPr>
        <a:xfrm>
          <a:off x="0" y="0"/>
          <a:ext cx="0" cy="0"/>
          <a:chOff x="0" y="0"/>
          <a:chExt cx="0" cy="0"/>
        </a:xfrm>
      </p:grpSpPr>
      <p:sp>
        <p:nvSpPr>
          <p:cNvPr id="163" name="Google Shape;163;p59"/>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4" name="Google Shape;164;p59"/>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5" name="Google Shape;165;p59"/>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1">
  <p:cSld name="BLANK_1_1_1_1_1_1_2_1">
    <p:spTree>
      <p:nvGrpSpPr>
        <p:cNvPr id="166" name="Shape 166"/>
        <p:cNvGrpSpPr/>
        <p:nvPr/>
      </p:nvGrpSpPr>
      <p:grpSpPr>
        <a:xfrm>
          <a:off x="0" y="0"/>
          <a:ext cx="0" cy="0"/>
          <a:chOff x="0" y="0"/>
          <a:chExt cx="0" cy="0"/>
        </a:xfrm>
      </p:grpSpPr>
      <p:grpSp>
        <p:nvGrpSpPr>
          <p:cNvPr id="167" name="Google Shape;167;p60"/>
          <p:cNvGrpSpPr/>
          <p:nvPr/>
        </p:nvGrpSpPr>
        <p:grpSpPr>
          <a:xfrm>
            <a:off x="-2021398" y="-280488"/>
            <a:ext cx="13186853" cy="5587491"/>
            <a:chOff x="-2021398" y="-280488"/>
            <a:chExt cx="13186853" cy="5587491"/>
          </a:xfrm>
        </p:grpSpPr>
        <p:grpSp>
          <p:nvGrpSpPr>
            <p:cNvPr id="168" name="Google Shape;168;p60"/>
            <p:cNvGrpSpPr/>
            <p:nvPr/>
          </p:nvGrpSpPr>
          <p:grpSpPr>
            <a:xfrm>
              <a:off x="-2021398" y="-280488"/>
              <a:ext cx="3285628" cy="5470491"/>
              <a:chOff x="-2021398" y="-280488"/>
              <a:chExt cx="3285628" cy="5470491"/>
            </a:xfrm>
          </p:grpSpPr>
          <p:pic>
            <p:nvPicPr>
              <p:cNvPr id="169" name="Google Shape;169;p60"/>
              <p:cNvPicPr preferRelativeResize="0"/>
              <p:nvPr/>
            </p:nvPicPr>
            <p:blipFill rotWithShape="1">
              <a:blip r:embed="rId2">
                <a:alphaModFix/>
              </a:blip>
              <a:srcRect b="0" l="0" r="0" t="0"/>
              <a:stretch/>
            </p:blipFill>
            <p:spPr>
              <a:xfrm rot="5400000">
                <a:off x="-3112423" y="810537"/>
                <a:ext cx="5423976" cy="3241926"/>
              </a:xfrm>
              <a:prstGeom prst="rect">
                <a:avLst/>
              </a:prstGeom>
              <a:noFill/>
              <a:ln>
                <a:noFill/>
              </a:ln>
            </p:spPr>
          </p:pic>
          <p:sp>
            <p:nvSpPr>
              <p:cNvPr id="170" name="Google Shape;170;p60"/>
              <p:cNvSpPr/>
              <p:nvPr/>
            </p:nvSpPr>
            <p:spPr>
              <a:xfrm flipH="1" rot="10800000">
                <a:off x="-980170" y="-153175"/>
                <a:ext cx="1381200" cy="2023500"/>
              </a:xfrm>
              <a:prstGeom prst="round1Rect">
                <a:avLst>
                  <a:gd fmla="val 50000" name="adj"/>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60"/>
              <p:cNvSpPr/>
              <p:nvPr/>
            </p:nvSpPr>
            <p:spPr>
              <a:xfrm rot="10800000">
                <a:off x="-980184" y="2606537"/>
                <a:ext cx="2200736" cy="2583466"/>
              </a:xfrm>
              <a:custGeom>
                <a:rect b="b" l="l" r="r" t="t"/>
                <a:pathLst>
                  <a:path extrusionOk="0" h="35350" w="30112">
                    <a:moveTo>
                      <a:pt x="30111" y="0"/>
                    </a:moveTo>
                    <a:lnTo>
                      <a:pt x="0" y="0"/>
                    </a:lnTo>
                    <a:lnTo>
                      <a:pt x="17169" y="32016"/>
                    </a:lnTo>
                    <a:cubicBezTo>
                      <a:pt x="18265" y="34064"/>
                      <a:pt x="20408" y="35350"/>
                      <a:pt x="22753" y="35350"/>
                    </a:cubicBezTo>
                    <a:lnTo>
                      <a:pt x="30111" y="35350"/>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60"/>
              <p:cNvSpPr/>
              <p:nvPr/>
            </p:nvSpPr>
            <p:spPr>
              <a:xfrm flipH="1">
                <a:off x="-49362" y="3718588"/>
                <a:ext cx="1313592" cy="1462763"/>
              </a:xfrm>
              <a:custGeom>
                <a:rect b="b" l="l" r="r" t="t"/>
                <a:pathLst>
                  <a:path extrusionOk="0" h="28957" w="26004">
                    <a:moveTo>
                      <a:pt x="16931" y="1"/>
                    </a:moveTo>
                    <a:cubicBezTo>
                      <a:pt x="16062" y="1"/>
                      <a:pt x="15276" y="477"/>
                      <a:pt x="14871" y="1239"/>
                    </a:cubicBezTo>
                    <a:lnTo>
                      <a:pt x="0" y="28957"/>
                    </a:lnTo>
                    <a:lnTo>
                      <a:pt x="11490" y="28957"/>
                    </a:lnTo>
                    <a:lnTo>
                      <a:pt x="25182" y="3418"/>
                    </a:lnTo>
                    <a:cubicBezTo>
                      <a:pt x="26003" y="1870"/>
                      <a:pt x="24872" y="1"/>
                      <a:pt x="2311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73" name="Google Shape;173;p60"/>
              <p:cNvCxnSpPr/>
              <p:nvPr/>
            </p:nvCxnSpPr>
            <p:spPr>
              <a:xfrm rot="10800000">
                <a:off x="-133745" y="2037184"/>
                <a:ext cx="803700" cy="1498500"/>
              </a:xfrm>
              <a:prstGeom prst="straightConnector1">
                <a:avLst/>
              </a:prstGeom>
              <a:noFill/>
              <a:ln cap="flat" cmpd="sng" w="19050">
                <a:solidFill>
                  <a:schemeClr val="accent1"/>
                </a:solidFill>
                <a:prstDash val="solid"/>
                <a:round/>
                <a:headEnd len="sm" w="sm" type="none"/>
                <a:tailEnd len="sm" w="sm" type="none"/>
              </a:ln>
            </p:spPr>
          </p:cxnSp>
          <p:sp>
            <p:nvSpPr>
              <p:cNvPr id="174" name="Google Shape;174;p60"/>
              <p:cNvSpPr/>
              <p:nvPr/>
            </p:nvSpPr>
            <p:spPr>
              <a:xfrm>
                <a:off x="341500" y="1930000"/>
                <a:ext cx="747202" cy="831749"/>
              </a:xfrm>
              <a:custGeom>
                <a:rect b="b" l="l" r="r" t="t"/>
                <a:pathLst>
                  <a:path extrusionOk="0" h="15455" w="13884">
                    <a:moveTo>
                      <a:pt x="9037" y="15454"/>
                    </a:moveTo>
                    <a:lnTo>
                      <a:pt x="12335" y="15454"/>
                    </a:lnTo>
                    <a:cubicBezTo>
                      <a:pt x="13276" y="15454"/>
                      <a:pt x="13883" y="14454"/>
                      <a:pt x="13443" y="13633"/>
                    </a:cubicBezTo>
                    <a:lnTo>
                      <a:pt x="6132" y="0"/>
                    </a:lnTo>
                    <a:lnTo>
                      <a:pt x="0" y="0"/>
                    </a:lnTo>
                    <a:lnTo>
                      <a:pt x="7930" y="14799"/>
                    </a:lnTo>
                    <a:cubicBezTo>
                      <a:pt x="8144" y="15204"/>
                      <a:pt x="8573" y="15454"/>
                      <a:pt x="9037" y="15454"/>
                    </a:cubicBez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5" name="Google Shape;175;p60"/>
            <p:cNvGrpSpPr/>
            <p:nvPr/>
          </p:nvGrpSpPr>
          <p:grpSpPr>
            <a:xfrm flipH="1">
              <a:off x="7879827" y="-163488"/>
              <a:ext cx="3285628" cy="5470491"/>
              <a:chOff x="-2021398" y="-280488"/>
              <a:chExt cx="3285628" cy="5470491"/>
            </a:xfrm>
          </p:grpSpPr>
          <p:pic>
            <p:nvPicPr>
              <p:cNvPr id="176" name="Google Shape;176;p60"/>
              <p:cNvPicPr preferRelativeResize="0"/>
              <p:nvPr/>
            </p:nvPicPr>
            <p:blipFill rotWithShape="1">
              <a:blip r:embed="rId2">
                <a:alphaModFix/>
              </a:blip>
              <a:srcRect b="0" l="0" r="0" t="0"/>
              <a:stretch/>
            </p:blipFill>
            <p:spPr>
              <a:xfrm rot="5400000">
                <a:off x="-3112423" y="810537"/>
                <a:ext cx="5423976" cy="3241926"/>
              </a:xfrm>
              <a:prstGeom prst="rect">
                <a:avLst/>
              </a:prstGeom>
              <a:noFill/>
              <a:ln>
                <a:noFill/>
              </a:ln>
            </p:spPr>
          </p:pic>
          <p:sp>
            <p:nvSpPr>
              <p:cNvPr id="177" name="Google Shape;177;p60"/>
              <p:cNvSpPr/>
              <p:nvPr/>
            </p:nvSpPr>
            <p:spPr>
              <a:xfrm flipH="1" rot="10800000">
                <a:off x="-980170" y="-153175"/>
                <a:ext cx="1381200" cy="2023500"/>
              </a:xfrm>
              <a:prstGeom prst="round1Rect">
                <a:avLst>
                  <a:gd fmla="val 50000" name="adj"/>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60"/>
              <p:cNvSpPr/>
              <p:nvPr/>
            </p:nvSpPr>
            <p:spPr>
              <a:xfrm rot="10800000">
                <a:off x="-980184" y="2606537"/>
                <a:ext cx="2200736" cy="2583466"/>
              </a:xfrm>
              <a:custGeom>
                <a:rect b="b" l="l" r="r" t="t"/>
                <a:pathLst>
                  <a:path extrusionOk="0" h="35350" w="30112">
                    <a:moveTo>
                      <a:pt x="30111" y="0"/>
                    </a:moveTo>
                    <a:lnTo>
                      <a:pt x="0" y="0"/>
                    </a:lnTo>
                    <a:lnTo>
                      <a:pt x="17169" y="32016"/>
                    </a:lnTo>
                    <a:cubicBezTo>
                      <a:pt x="18265" y="34064"/>
                      <a:pt x="20408" y="35350"/>
                      <a:pt x="22753" y="35350"/>
                    </a:cubicBezTo>
                    <a:lnTo>
                      <a:pt x="30111" y="35350"/>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60"/>
              <p:cNvSpPr/>
              <p:nvPr/>
            </p:nvSpPr>
            <p:spPr>
              <a:xfrm flipH="1">
                <a:off x="-49362" y="3718588"/>
                <a:ext cx="1313592" cy="1462763"/>
              </a:xfrm>
              <a:custGeom>
                <a:rect b="b" l="l" r="r" t="t"/>
                <a:pathLst>
                  <a:path extrusionOk="0" h="28957" w="26004">
                    <a:moveTo>
                      <a:pt x="16931" y="1"/>
                    </a:moveTo>
                    <a:cubicBezTo>
                      <a:pt x="16062" y="1"/>
                      <a:pt x="15276" y="477"/>
                      <a:pt x="14871" y="1239"/>
                    </a:cubicBezTo>
                    <a:lnTo>
                      <a:pt x="0" y="28957"/>
                    </a:lnTo>
                    <a:lnTo>
                      <a:pt x="11490" y="28957"/>
                    </a:lnTo>
                    <a:lnTo>
                      <a:pt x="25182" y="3418"/>
                    </a:lnTo>
                    <a:cubicBezTo>
                      <a:pt x="26003" y="1870"/>
                      <a:pt x="24872" y="1"/>
                      <a:pt x="2311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0" name="Google Shape;180;p60"/>
              <p:cNvCxnSpPr/>
              <p:nvPr/>
            </p:nvCxnSpPr>
            <p:spPr>
              <a:xfrm rot="10800000">
                <a:off x="-133745" y="2037184"/>
                <a:ext cx="803700" cy="1498500"/>
              </a:xfrm>
              <a:prstGeom prst="straightConnector1">
                <a:avLst/>
              </a:prstGeom>
              <a:noFill/>
              <a:ln cap="flat" cmpd="sng" w="19050">
                <a:solidFill>
                  <a:schemeClr val="accent1"/>
                </a:solidFill>
                <a:prstDash val="solid"/>
                <a:round/>
                <a:headEnd len="sm" w="sm" type="none"/>
                <a:tailEnd len="sm" w="sm" type="none"/>
              </a:ln>
            </p:spPr>
          </p:cxnSp>
          <p:sp>
            <p:nvSpPr>
              <p:cNvPr id="181" name="Google Shape;181;p60"/>
              <p:cNvSpPr/>
              <p:nvPr/>
            </p:nvSpPr>
            <p:spPr>
              <a:xfrm>
                <a:off x="341500" y="1930000"/>
                <a:ext cx="747202" cy="831749"/>
              </a:xfrm>
              <a:custGeom>
                <a:rect b="b" l="l" r="r" t="t"/>
                <a:pathLst>
                  <a:path extrusionOk="0" h="15455" w="13884">
                    <a:moveTo>
                      <a:pt x="9037" y="15454"/>
                    </a:moveTo>
                    <a:lnTo>
                      <a:pt x="12335" y="15454"/>
                    </a:lnTo>
                    <a:cubicBezTo>
                      <a:pt x="13276" y="15454"/>
                      <a:pt x="13883" y="14454"/>
                      <a:pt x="13443" y="13633"/>
                    </a:cubicBezTo>
                    <a:lnTo>
                      <a:pt x="6132" y="0"/>
                    </a:lnTo>
                    <a:lnTo>
                      <a:pt x="0" y="0"/>
                    </a:lnTo>
                    <a:lnTo>
                      <a:pt x="7930" y="14799"/>
                    </a:lnTo>
                    <a:cubicBezTo>
                      <a:pt x="8144" y="15204"/>
                      <a:pt x="8573" y="15454"/>
                      <a:pt x="9037" y="15454"/>
                    </a:cubicBez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82" name="Google Shape;182;p60"/>
          <p:cNvSpPr txBox="1"/>
          <p:nvPr>
            <p:ph type="ctrTitle"/>
          </p:nvPr>
        </p:nvSpPr>
        <p:spPr>
          <a:xfrm>
            <a:off x="2430025" y="669825"/>
            <a:ext cx="4284000" cy="997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3" name="Google Shape;183;p60"/>
          <p:cNvSpPr txBox="1"/>
          <p:nvPr>
            <p:ph idx="1" type="subTitle"/>
          </p:nvPr>
        </p:nvSpPr>
        <p:spPr>
          <a:xfrm>
            <a:off x="2425075" y="1646825"/>
            <a:ext cx="4293900" cy="959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4" name="Google Shape;184;p60"/>
          <p:cNvSpPr txBox="1"/>
          <p:nvPr/>
        </p:nvSpPr>
        <p:spPr>
          <a:xfrm>
            <a:off x="2122375" y="3363700"/>
            <a:ext cx="4899300" cy="92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Raleway Medium"/>
                <a:ea typeface="Raleway Medium"/>
                <a:cs typeface="Raleway Medium"/>
                <a:sym typeface="Raleway Medium"/>
              </a:rPr>
              <a:t>CREDITS: This presentation template was created by</a:t>
            </a:r>
            <a:r>
              <a:rPr b="0" i="0" lang="en-US" sz="1400" u="none" cap="none" strike="noStrike">
                <a:solidFill>
                  <a:schemeClr val="accent1"/>
                </a:solidFill>
                <a:latin typeface="Raleway"/>
                <a:ea typeface="Raleway"/>
                <a:cs typeface="Raleway"/>
                <a:sym typeface="Raleway"/>
              </a:rPr>
              <a:t> </a:t>
            </a:r>
            <a:r>
              <a:rPr b="1" i="0" lang="en-US" sz="1400" u="none" cap="none" strike="noStrike">
                <a:solidFill>
                  <a:schemeClr val="accent1"/>
                </a:solidFill>
                <a:uFill>
                  <a:noFill/>
                </a:uFill>
                <a:latin typeface="Raleway"/>
                <a:ea typeface="Raleway"/>
                <a:cs typeface="Raleway"/>
                <a:sym typeface="Raleway"/>
                <a:hlinkClick r:id="rId3">
                  <a:extLst>
                    <a:ext uri="{A12FA001-AC4F-418D-AE19-62706E023703}">
                      <ahyp:hlinkClr val="tx"/>
                    </a:ext>
                  </a:extLst>
                </a:hlinkClick>
              </a:rPr>
              <a:t>Slidesgo</a:t>
            </a:r>
            <a:r>
              <a:rPr b="0" i="0" lang="en-US" sz="1400" u="none" cap="none" strike="noStrike">
                <a:solidFill>
                  <a:schemeClr val="accent1"/>
                </a:solidFill>
                <a:latin typeface="Raleway Medium"/>
                <a:ea typeface="Raleway Medium"/>
                <a:cs typeface="Raleway Medium"/>
                <a:sym typeface="Raleway Medium"/>
              </a:rPr>
              <a:t>, including icons by</a:t>
            </a:r>
            <a:r>
              <a:rPr b="0" i="0" lang="en-US" sz="1400" u="none" cap="none" strike="noStrike">
                <a:solidFill>
                  <a:schemeClr val="accent1"/>
                </a:solidFill>
                <a:latin typeface="Raleway"/>
                <a:ea typeface="Raleway"/>
                <a:cs typeface="Raleway"/>
                <a:sym typeface="Raleway"/>
              </a:rPr>
              <a:t> </a:t>
            </a:r>
            <a:r>
              <a:rPr b="1" i="0" lang="en-US" sz="1400" u="none" cap="none" strike="noStrike">
                <a:solidFill>
                  <a:schemeClr val="accent1"/>
                </a:solidFill>
                <a:uFill>
                  <a:noFill/>
                </a:uFill>
                <a:latin typeface="Raleway"/>
                <a:ea typeface="Raleway"/>
                <a:cs typeface="Raleway"/>
                <a:sym typeface="Raleway"/>
                <a:hlinkClick r:id="rId4">
                  <a:extLst>
                    <a:ext uri="{A12FA001-AC4F-418D-AE19-62706E023703}">
                      <ahyp:hlinkClr val="tx"/>
                    </a:ext>
                  </a:extLst>
                </a:hlinkClick>
              </a:rPr>
              <a:t>Flaticon</a:t>
            </a:r>
            <a:r>
              <a:rPr b="0" i="0" lang="en-US" sz="1400" u="none" cap="none" strike="noStrike">
                <a:solidFill>
                  <a:schemeClr val="accent1"/>
                </a:solidFill>
                <a:latin typeface="Raleway Medium"/>
                <a:ea typeface="Raleway Medium"/>
                <a:cs typeface="Raleway Medium"/>
                <a:sym typeface="Raleway Medium"/>
              </a:rPr>
              <a:t>, infographics &amp;</a:t>
            </a:r>
            <a:r>
              <a:rPr b="0" i="0" lang="en-US" sz="1400" u="none" cap="none" strike="noStrike">
                <a:solidFill>
                  <a:schemeClr val="accent1"/>
                </a:solidFill>
                <a:latin typeface="Raleway"/>
                <a:ea typeface="Raleway"/>
                <a:cs typeface="Raleway"/>
                <a:sym typeface="Raleway"/>
              </a:rPr>
              <a:t> </a:t>
            </a:r>
            <a:r>
              <a:rPr b="0" i="0" lang="en-US" sz="1400" u="none" cap="none" strike="noStrike">
                <a:solidFill>
                  <a:schemeClr val="accent1"/>
                </a:solidFill>
                <a:latin typeface="Raleway Medium"/>
                <a:ea typeface="Raleway Medium"/>
                <a:cs typeface="Raleway Medium"/>
                <a:sym typeface="Raleway Medium"/>
              </a:rPr>
              <a:t>images by </a:t>
            </a:r>
            <a:r>
              <a:rPr b="1" i="0" lang="en-US" sz="1400" u="none" cap="none" strike="noStrike">
                <a:solidFill>
                  <a:schemeClr val="accent1"/>
                </a:solidFill>
                <a:uFill>
                  <a:noFill/>
                </a:uFill>
                <a:latin typeface="Raleway"/>
                <a:ea typeface="Raleway"/>
                <a:cs typeface="Raleway"/>
                <a:sym typeface="Raleway"/>
                <a:hlinkClick r:id="rId5">
                  <a:extLst>
                    <a:ext uri="{A12FA001-AC4F-418D-AE19-62706E023703}">
                      <ahyp:hlinkClr val="tx"/>
                    </a:ext>
                  </a:extLst>
                </a:hlinkClick>
              </a:rPr>
              <a:t>Freepik</a:t>
            </a:r>
            <a:endParaRPr b="1" i="0" sz="1400" u="none" cap="none" strike="noStrike">
              <a:solidFill>
                <a:schemeClr val="accent1"/>
              </a:solidFill>
              <a:latin typeface="Raleway"/>
              <a:ea typeface="Raleway"/>
              <a:cs typeface="Raleway"/>
              <a:sym typeface="Raleway"/>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ntro 1">
  <p:cSld name="Large Intro 1">
    <p:bg>
      <p:bgPr>
        <a:solidFill>
          <a:srgbClr val="F2F2F2"/>
        </a:solidFill>
      </p:bgPr>
    </p:bg>
    <p:spTree>
      <p:nvGrpSpPr>
        <p:cNvPr id="185" name="Shape 185"/>
        <p:cNvGrpSpPr/>
        <p:nvPr/>
      </p:nvGrpSpPr>
      <p:grpSpPr>
        <a:xfrm>
          <a:off x="0" y="0"/>
          <a:ext cx="0" cy="0"/>
          <a:chOff x="0" y="0"/>
          <a:chExt cx="0" cy="0"/>
        </a:xfrm>
      </p:grpSpPr>
      <p:sp>
        <p:nvSpPr>
          <p:cNvPr id="186" name="Google Shape;186;p61"/>
          <p:cNvSpPr/>
          <p:nvPr/>
        </p:nvSpPr>
        <p:spPr>
          <a:xfrm>
            <a:off x="4600239" y="0"/>
            <a:ext cx="4543761" cy="5143500"/>
          </a:xfrm>
          <a:custGeom>
            <a:rect b="b" l="l" r="r" t="t"/>
            <a:pathLst>
              <a:path extrusionOk="0" h="6858000" w="6058348">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a:gsLst>
              <a:gs pos="0">
                <a:srgbClr val="323F4F"/>
              </a:gs>
              <a:gs pos="100000">
                <a:schemeClr val="accent1"/>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87" name="Google Shape;187;p61"/>
          <p:cNvSpPr txBox="1"/>
          <p:nvPr>
            <p:ph idx="12" type="sldNum"/>
          </p:nvPr>
        </p:nvSpPr>
        <p:spPr>
          <a:xfrm>
            <a:off x="8556784" y="4749851"/>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88" name="Shape 188"/>
        <p:cNvGrpSpPr/>
        <p:nvPr/>
      </p:nvGrpSpPr>
      <p:grpSpPr>
        <a:xfrm>
          <a:off x="0" y="0"/>
          <a:ext cx="0" cy="0"/>
          <a:chOff x="0" y="0"/>
          <a:chExt cx="0" cy="0"/>
        </a:xfrm>
      </p:grpSpPr>
      <p:pic>
        <p:nvPicPr>
          <p:cNvPr id="189" name="Google Shape;189;p62"/>
          <p:cNvPicPr preferRelativeResize="0"/>
          <p:nvPr/>
        </p:nvPicPr>
        <p:blipFill rotWithShape="1">
          <a:blip r:embed="rId2">
            <a:alphaModFix/>
          </a:blip>
          <a:srcRect b="0" l="35922" r="24757" t="0"/>
          <a:stretch/>
        </p:blipFill>
        <p:spPr>
          <a:xfrm rot="-5400000">
            <a:off x="4203577" y="-4213809"/>
            <a:ext cx="736857" cy="9144003"/>
          </a:xfrm>
          <a:prstGeom prst="rect">
            <a:avLst/>
          </a:prstGeom>
          <a:noFill/>
          <a:ln>
            <a:noFill/>
          </a:ln>
        </p:spPr>
      </p:pic>
      <p:sp>
        <p:nvSpPr>
          <p:cNvPr id="190" name="Google Shape;190;p62"/>
          <p:cNvSpPr txBox="1"/>
          <p:nvPr>
            <p:ph type="title"/>
          </p:nvPr>
        </p:nvSpPr>
        <p:spPr>
          <a:xfrm>
            <a:off x="1321321" y="381056"/>
            <a:ext cx="6501493" cy="294484"/>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3200"/>
              <a:buNone/>
              <a:defRPr sz="1912">
                <a:solidFill>
                  <a:srgbClr val="7F7F7F"/>
                </a:solidFill>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p:txBody>
      </p:sp>
      <p:pic>
        <p:nvPicPr>
          <p:cNvPr descr="E:\Yanuar\Dropbox\Kerjaan\ppt_template_bappenas_newLogo\gradient-01.png" id="191" name="Google Shape;191;p62"/>
          <p:cNvPicPr preferRelativeResize="0"/>
          <p:nvPr/>
        </p:nvPicPr>
        <p:blipFill rotWithShape="1">
          <a:blip r:embed="rId3">
            <a:alphaModFix/>
          </a:blip>
          <a:srcRect b="0" l="0" r="0" t="0"/>
          <a:stretch/>
        </p:blipFill>
        <p:spPr>
          <a:xfrm rot="-5400000">
            <a:off x="4530619" y="544319"/>
            <a:ext cx="82835" cy="9144001"/>
          </a:xfrm>
          <a:prstGeom prst="rect">
            <a:avLst/>
          </a:prstGeom>
          <a:noFill/>
          <a:ln>
            <a:noFill/>
          </a:ln>
        </p:spPr>
      </p:pic>
      <p:pic>
        <p:nvPicPr>
          <p:cNvPr id="192" name="Google Shape;192;p62"/>
          <p:cNvPicPr preferRelativeResize="0"/>
          <p:nvPr/>
        </p:nvPicPr>
        <p:blipFill rotWithShape="1">
          <a:blip r:embed="rId4">
            <a:alphaModFix/>
          </a:blip>
          <a:srcRect b="0" l="0" r="0" t="0"/>
          <a:stretch/>
        </p:blipFill>
        <p:spPr>
          <a:xfrm>
            <a:off x="8515337" y="19180"/>
            <a:ext cx="595181" cy="588622"/>
          </a:xfrm>
          <a:prstGeom prst="rect">
            <a:avLst/>
          </a:prstGeom>
          <a:noFill/>
          <a:ln>
            <a:noFill/>
          </a:ln>
        </p:spPr>
      </p:pic>
      <p:pic>
        <p:nvPicPr>
          <p:cNvPr id="193" name="Google Shape;193;p62"/>
          <p:cNvPicPr preferRelativeResize="0"/>
          <p:nvPr/>
        </p:nvPicPr>
        <p:blipFill rotWithShape="1">
          <a:blip r:embed="rId5">
            <a:alphaModFix/>
          </a:blip>
          <a:srcRect b="0" l="0" r="0" t="0"/>
          <a:stretch/>
        </p:blipFill>
        <p:spPr>
          <a:xfrm>
            <a:off x="111033" y="23411"/>
            <a:ext cx="375518" cy="389168"/>
          </a:xfrm>
          <a:prstGeom prst="rect">
            <a:avLst/>
          </a:prstGeom>
          <a:noFill/>
          <a:ln>
            <a:noFill/>
          </a:ln>
        </p:spPr>
      </p:pic>
      <p:sp>
        <p:nvSpPr>
          <p:cNvPr id="194" name="Google Shape;194;p62"/>
          <p:cNvSpPr txBox="1"/>
          <p:nvPr/>
        </p:nvSpPr>
        <p:spPr>
          <a:xfrm>
            <a:off x="32294" y="395059"/>
            <a:ext cx="516224" cy="185385"/>
          </a:xfrm>
          <a:prstGeom prst="rect">
            <a:avLst/>
          </a:prstGeom>
          <a:noFill/>
          <a:ln>
            <a:noFill/>
          </a:ln>
        </p:spPr>
        <p:txBody>
          <a:bodyPr anchorCtr="0" anchor="t" bIns="28275" lIns="56575" spcFirstLastPara="1" rIns="56575" wrap="square" tIns="28275">
            <a:spAutoFit/>
          </a:bodyPr>
          <a:lstStyle/>
          <a:p>
            <a:pPr indent="0" lvl="0" marL="0" marR="0" rtl="0" algn="ctr">
              <a:lnSpc>
                <a:spcPct val="98535"/>
              </a:lnSpc>
              <a:spcBef>
                <a:spcPts val="0"/>
              </a:spcBef>
              <a:spcAft>
                <a:spcPts val="0"/>
              </a:spcAft>
              <a:buNone/>
            </a:pPr>
            <a:r>
              <a:rPr b="1" i="0" lang="en-US" sz="478" u="none" cap="none" strike="noStrike">
                <a:solidFill>
                  <a:srgbClr val="7F6000"/>
                </a:solidFill>
                <a:latin typeface="Arial"/>
                <a:ea typeface="Arial"/>
                <a:cs typeface="Arial"/>
                <a:sym typeface="Arial"/>
              </a:rPr>
              <a:t>REPUBLIK INDONESIA</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1">
  <p:cSld name="logo 1">
    <p:spTree>
      <p:nvGrpSpPr>
        <p:cNvPr id="195" name="Shape 195"/>
        <p:cNvGrpSpPr/>
        <p:nvPr/>
      </p:nvGrpSpPr>
      <p:grpSpPr>
        <a:xfrm>
          <a:off x="0" y="0"/>
          <a:ext cx="0" cy="0"/>
          <a:chOff x="0" y="0"/>
          <a:chExt cx="0" cy="0"/>
        </a:xfrm>
      </p:grpSpPr>
      <p:sp>
        <p:nvSpPr>
          <p:cNvPr id="196" name="Google Shape;196;p63"/>
          <p:cNvSpPr txBox="1"/>
          <p:nvPr>
            <p:ph type="title"/>
          </p:nvPr>
        </p:nvSpPr>
        <p:spPr>
          <a:xfrm>
            <a:off x="153675" y="132750"/>
            <a:ext cx="8859300" cy="37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73763"/>
              </a:buClr>
              <a:buSzPts val="1800"/>
              <a:buNone/>
              <a:defRPr b="1" sz="1800">
                <a:solidFill>
                  <a:srgbClr val="073763"/>
                </a:solidFill>
              </a:defRPr>
            </a:lvl1pPr>
            <a:lvl2pPr lvl="1" algn="ctr">
              <a:lnSpc>
                <a:spcPct val="100000"/>
              </a:lnSpc>
              <a:spcBef>
                <a:spcPts val="0"/>
              </a:spcBef>
              <a:spcAft>
                <a:spcPts val="0"/>
              </a:spcAft>
              <a:buClr>
                <a:srgbClr val="073763"/>
              </a:buClr>
              <a:buSzPts val="2800"/>
              <a:buNone/>
              <a:defRPr b="1">
                <a:solidFill>
                  <a:srgbClr val="073763"/>
                </a:solidFill>
              </a:defRPr>
            </a:lvl2pPr>
            <a:lvl3pPr lvl="2" algn="ctr">
              <a:lnSpc>
                <a:spcPct val="100000"/>
              </a:lnSpc>
              <a:spcBef>
                <a:spcPts val="0"/>
              </a:spcBef>
              <a:spcAft>
                <a:spcPts val="0"/>
              </a:spcAft>
              <a:buClr>
                <a:srgbClr val="073763"/>
              </a:buClr>
              <a:buSzPts val="2800"/>
              <a:buNone/>
              <a:defRPr b="1">
                <a:solidFill>
                  <a:srgbClr val="073763"/>
                </a:solidFill>
              </a:defRPr>
            </a:lvl3pPr>
            <a:lvl4pPr lvl="3" algn="ctr">
              <a:lnSpc>
                <a:spcPct val="100000"/>
              </a:lnSpc>
              <a:spcBef>
                <a:spcPts val="0"/>
              </a:spcBef>
              <a:spcAft>
                <a:spcPts val="0"/>
              </a:spcAft>
              <a:buClr>
                <a:srgbClr val="073763"/>
              </a:buClr>
              <a:buSzPts val="2800"/>
              <a:buNone/>
              <a:defRPr b="1">
                <a:solidFill>
                  <a:srgbClr val="073763"/>
                </a:solidFill>
              </a:defRPr>
            </a:lvl4pPr>
            <a:lvl5pPr lvl="4" algn="ctr">
              <a:lnSpc>
                <a:spcPct val="100000"/>
              </a:lnSpc>
              <a:spcBef>
                <a:spcPts val="0"/>
              </a:spcBef>
              <a:spcAft>
                <a:spcPts val="0"/>
              </a:spcAft>
              <a:buClr>
                <a:srgbClr val="073763"/>
              </a:buClr>
              <a:buSzPts val="2800"/>
              <a:buNone/>
              <a:defRPr b="1">
                <a:solidFill>
                  <a:srgbClr val="073763"/>
                </a:solidFill>
              </a:defRPr>
            </a:lvl5pPr>
            <a:lvl6pPr lvl="5" algn="ctr">
              <a:lnSpc>
                <a:spcPct val="100000"/>
              </a:lnSpc>
              <a:spcBef>
                <a:spcPts val="0"/>
              </a:spcBef>
              <a:spcAft>
                <a:spcPts val="0"/>
              </a:spcAft>
              <a:buClr>
                <a:srgbClr val="073763"/>
              </a:buClr>
              <a:buSzPts val="2800"/>
              <a:buNone/>
              <a:defRPr b="1">
                <a:solidFill>
                  <a:srgbClr val="073763"/>
                </a:solidFill>
              </a:defRPr>
            </a:lvl6pPr>
            <a:lvl7pPr lvl="6" algn="ctr">
              <a:lnSpc>
                <a:spcPct val="100000"/>
              </a:lnSpc>
              <a:spcBef>
                <a:spcPts val="0"/>
              </a:spcBef>
              <a:spcAft>
                <a:spcPts val="0"/>
              </a:spcAft>
              <a:buClr>
                <a:srgbClr val="073763"/>
              </a:buClr>
              <a:buSzPts val="2800"/>
              <a:buNone/>
              <a:defRPr b="1">
                <a:solidFill>
                  <a:srgbClr val="073763"/>
                </a:solidFill>
              </a:defRPr>
            </a:lvl7pPr>
            <a:lvl8pPr lvl="7" algn="ctr">
              <a:lnSpc>
                <a:spcPct val="100000"/>
              </a:lnSpc>
              <a:spcBef>
                <a:spcPts val="0"/>
              </a:spcBef>
              <a:spcAft>
                <a:spcPts val="0"/>
              </a:spcAft>
              <a:buClr>
                <a:srgbClr val="073763"/>
              </a:buClr>
              <a:buSzPts val="2800"/>
              <a:buNone/>
              <a:defRPr b="1">
                <a:solidFill>
                  <a:srgbClr val="073763"/>
                </a:solidFill>
              </a:defRPr>
            </a:lvl8pPr>
            <a:lvl9pPr lvl="8" algn="ctr">
              <a:lnSpc>
                <a:spcPct val="100000"/>
              </a:lnSpc>
              <a:spcBef>
                <a:spcPts val="0"/>
              </a:spcBef>
              <a:spcAft>
                <a:spcPts val="0"/>
              </a:spcAft>
              <a:buClr>
                <a:srgbClr val="073763"/>
              </a:buClr>
              <a:buSzPts val="2800"/>
              <a:buNone/>
              <a:defRPr b="1">
                <a:solidFill>
                  <a:srgbClr val="073763"/>
                </a:solidFill>
              </a:defRPr>
            </a:lvl9pPr>
          </a:lstStyle>
          <a:p/>
        </p:txBody>
      </p:sp>
      <p:sp>
        <p:nvSpPr>
          <p:cNvPr id="197" name="Google Shape;197;p63"/>
          <p:cNvSpPr/>
          <p:nvPr/>
        </p:nvSpPr>
        <p:spPr>
          <a:xfrm>
            <a:off x="0" y="4767270"/>
            <a:ext cx="9144000" cy="376200"/>
          </a:xfrm>
          <a:prstGeom prst="rect">
            <a:avLst/>
          </a:prstGeom>
          <a:solidFill>
            <a:srgbClr val="073763"/>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1200"/>
              <a:buFont typeface="Calibri"/>
              <a:buNone/>
            </a:pPr>
            <a:r>
              <a:t/>
            </a:r>
            <a:endParaRPr b="0" i="0" sz="1200" u="none" cap="none" strike="noStrike">
              <a:solidFill>
                <a:srgbClr val="FFFFFF"/>
              </a:solidFill>
              <a:latin typeface="Arial"/>
              <a:ea typeface="Arial"/>
              <a:cs typeface="Arial"/>
              <a:sym typeface="Arial"/>
            </a:endParaRPr>
          </a:p>
        </p:txBody>
      </p:sp>
      <p:sp>
        <p:nvSpPr>
          <p:cNvPr id="198" name="Google Shape;198;p63"/>
          <p:cNvSpPr txBox="1"/>
          <p:nvPr>
            <p:ph idx="12" type="sldNum"/>
          </p:nvPr>
        </p:nvSpPr>
        <p:spPr>
          <a:xfrm>
            <a:off x="8682175" y="4823394"/>
            <a:ext cx="415200" cy="264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9" name="Google Shape;199;p63"/>
          <p:cNvSpPr txBox="1"/>
          <p:nvPr/>
        </p:nvSpPr>
        <p:spPr>
          <a:xfrm>
            <a:off x="5308275" y="4866975"/>
            <a:ext cx="3513600" cy="190500"/>
          </a:xfrm>
          <a:prstGeom prst="rect">
            <a:avLst/>
          </a:prstGeom>
          <a:noFill/>
          <a:ln>
            <a:noFill/>
          </a:ln>
        </p:spPr>
        <p:txBody>
          <a:bodyPr anchorCtr="0" anchor="t" bIns="25700" lIns="25700" spcFirstLastPara="1" rIns="25700" wrap="square" tIns="25700">
            <a:spAutoFit/>
          </a:bodyPr>
          <a:lstStyle/>
          <a:p>
            <a:pPr indent="254000" lvl="1" marL="0" marR="0" rtl="0" algn="r">
              <a:lnSpc>
                <a:spcPct val="100000"/>
              </a:lnSpc>
              <a:spcBef>
                <a:spcPts val="0"/>
              </a:spcBef>
              <a:spcAft>
                <a:spcPts val="0"/>
              </a:spcAft>
              <a:buClr>
                <a:srgbClr val="FFFFFF"/>
              </a:buClr>
              <a:buSzPts val="600"/>
              <a:buFont typeface="Arial"/>
              <a:buNone/>
            </a:pPr>
            <a:r>
              <a:rPr b="0" i="0" lang="en-US" sz="900" u="none" cap="none" strike="noStrike">
                <a:solidFill>
                  <a:srgbClr val="FFFFFF"/>
                </a:solidFill>
                <a:latin typeface="Arial"/>
                <a:ea typeface="Arial"/>
                <a:cs typeface="Arial"/>
                <a:sym typeface="Arial"/>
              </a:rPr>
              <a:t>Kementerian Pendidikan, Kebudayaan, Riset, dan Teknologi</a:t>
            </a:r>
            <a:endParaRPr b="0" i="0" sz="900" u="none" cap="none" strike="noStrike">
              <a:solidFill>
                <a:srgbClr val="000000"/>
              </a:solidFill>
              <a:latin typeface="Arial"/>
              <a:ea typeface="Arial"/>
              <a:cs typeface="Arial"/>
              <a:sym typeface="Arial"/>
            </a:endParaRPr>
          </a:p>
        </p:txBody>
      </p:sp>
      <p:pic>
        <p:nvPicPr>
          <p:cNvPr descr="Google Shape;12;p5" id="200" name="Google Shape;200;p63"/>
          <p:cNvPicPr preferRelativeResize="0"/>
          <p:nvPr/>
        </p:nvPicPr>
        <p:blipFill rotWithShape="1">
          <a:blip r:embed="rId2">
            <a:alphaModFix/>
          </a:blip>
          <a:srcRect b="0" l="0" r="0" t="0"/>
          <a:stretch/>
        </p:blipFill>
        <p:spPr>
          <a:xfrm>
            <a:off x="5291903" y="4808597"/>
            <a:ext cx="415180" cy="29352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201" name="Shape 201"/>
        <p:cNvGrpSpPr/>
        <p:nvPr/>
      </p:nvGrpSpPr>
      <p:grpSpPr>
        <a:xfrm>
          <a:off x="0" y="0"/>
          <a:ext cx="0" cy="0"/>
          <a:chOff x="0" y="0"/>
          <a:chExt cx="0" cy="0"/>
        </a:xfrm>
      </p:grpSpPr>
      <p:sp>
        <p:nvSpPr>
          <p:cNvPr id="202" name="Google Shape;202;p64"/>
          <p:cNvSpPr/>
          <p:nvPr/>
        </p:nvSpPr>
        <p:spPr>
          <a:xfrm flipH="1" rot="5400000">
            <a:off x="-423637" y="423638"/>
            <a:ext cx="5158375" cy="4311100"/>
          </a:xfrm>
          <a:prstGeom prst="flowChartManualInput">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64"/>
          <p:cNvSpPr txBox="1"/>
          <p:nvPr>
            <p:ph type="ctrTitle"/>
          </p:nvPr>
        </p:nvSpPr>
        <p:spPr>
          <a:xfrm>
            <a:off x="4340375" y="2190225"/>
            <a:ext cx="4491900" cy="1064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73763"/>
              </a:buClr>
              <a:buSzPts val="3000"/>
              <a:buNone/>
              <a:defRPr b="1" sz="3000">
                <a:solidFill>
                  <a:srgbClr val="073763"/>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04" name="Google Shape;204;p64"/>
          <p:cNvSpPr txBox="1"/>
          <p:nvPr>
            <p:ph idx="1" type="subTitle"/>
          </p:nvPr>
        </p:nvSpPr>
        <p:spPr>
          <a:xfrm>
            <a:off x="4340475" y="3443725"/>
            <a:ext cx="44919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rgbClr val="073763"/>
              </a:buClr>
              <a:buSzPts val="1600"/>
              <a:buNone/>
              <a:defRPr b="1" sz="1600">
                <a:solidFill>
                  <a:srgbClr val="073763"/>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5" name="Google Shape;205;p6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6" name="Shape 206"/>
        <p:cNvGrpSpPr/>
        <p:nvPr/>
      </p:nvGrpSpPr>
      <p:grpSpPr>
        <a:xfrm>
          <a:off x="0" y="0"/>
          <a:ext cx="0" cy="0"/>
          <a:chOff x="0" y="0"/>
          <a:chExt cx="0" cy="0"/>
        </a:xfrm>
      </p:grpSpPr>
      <p:sp>
        <p:nvSpPr>
          <p:cNvPr id="207" name="Google Shape;207;p65"/>
          <p:cNvSpPr txBox="1"/>
          <p:nvPr>
            <p:ph type="title"/>
          </p:nvPr>
        </p:nvSpPr>
        <p:spPr>
          <a:xfrm>
            <a:off x="715050" y="358100"/>
            <a:ext cx="7713900" cy="5727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3200"/>
              <a:buNone/>
              <a:defRPr b="1" i="0" sz="1800">
                <a:solidFill>
                  <a:srgbClr val="00315C"/>
                </a:solidFill>
                <a:latin typeface="Quattrocento Sans"/>
                <a:ea typeface="Quattrocento Sans"/>
                <a:cs typeface="Quattrocento Sans"/>
                <a:sym typeface="Quattrocento Sans"/>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p:txBody>
      </p:sp>
      <p:sp>
        <p:nvSpPr>
          <p:cNvPr id="208" name="Google Shape;208;p65"/>
          <p:cNvSpPr txBox="1"/>
          <p:nvPr>
            <p:ph idx="1" type="body"/>
          </p:nvPr>
        </p:nvSpPr>
        <p:spPr>
          <a:xfrm>
            <a:off x="457200" y="1183005"/>
            <a:ext cx="3977640" cy="215444"/>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209" name="Google Shape;209;p65"/>
          <p:cNvSpPr txBox="1"/>
          <p:nvPr>
            <p:ph idx="2" type="body"/>
          </p:nvPr>
        </p:nvSpPr>
        <p:spPr>
          <a:xfrm>
            <a:off x="4805934" y="1205293"/>
            <a:ext cx="4102894" cy="161583"/>
          </a:xfrm>
          <a:prstGeom prst="rect">
            <a:avLst/>
          </a:prstGeom>
          <a:noFill/>
          <a:ln>
            <a:noFill/>
          </a:ln>
        </p:spPr>
        <p:txBody>
          <a:bodyPr anchorCtr="0" anchor="t" bIns="0" lIns="0" spcFirstLastPara="1" rIns="0" wrap="square" tIns="0">
            <a:spAutoFit/>
          </a:bodyPr>
          <a:lstStyle>
            <a:lvl1pPr indent="-304800" lvl="0" marL="457200" algn="l">
              <a:lnSpc>
                <a:spcPct val="100000"/>
              </a:lnSpc>
              <a:spcBef>
                <a:spcPts val="0"/>
              </a:spcBef>
              <a:spcAft>
                <a:spcPts val="0"/>
              </a:spcAft>
              <a:buSzPts val="1200"/>
              <a:buChar char="●"/>
              <a:defRPr b="0" i="0" sz="1050">
                <a:solidFill>
                  <a:schemeClr val="dk1"/>
                </a:solidFill>
                <a:latin typeface="Arial"/>
                <a:ea typeface="Arial"/>
                <a:cs typeface="Arial"/>
                <a:sym typeface="Arial"/>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210" name="Google Shape;210;p65"/>
          <p:cNvSpPr txBox="1"/>
          <p:nvPr>
            <p:ph idx="11" type="ftr"/>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1" name="Google Shape;211;p65"/>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2" name="Google Shape;212;p65"/>
          <p:cNvSpPr txBox="1"/>
          <p:nvPr>
            <p:ph idx="12" type="sldNum"/>
          </p:nvPr>
        </p:nvSpPr>
        <p:spPr>
          <a:xfrm>
            <a:off x="0" y="0"/>
            <a:ext cx="3000000" cy="3000000"/>
          </a:xfrm>
          <a:prstGeom prst="rect">
            <a:avLst/>
          </a:prstGeom>
          <a:noFill/>
          <a:ln>
            <a:noFill/>
          </a:ln>
        </p:spPr>
        <p:txBody>
          <a:bodyPr anchorCtr="0" anchor="t" bIns="0" lIns="0" spcFirstLastPara="1" rIns="0" wrap="square" tIns="0">
            <a:noAutofit/>
          </a:bodyPr>
          <a:lstStyle>
            <a:lvl1pPr indent="0" lvl="0"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1pPr>
            <a:lvl2pPr indent="0" lvl="1"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2pPr>
            <a:lvl3pPr indent="0" lvl="2"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3pPr>
            <a:lvl4pPr indent="0" lvl="3"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4pPr>
            <a:lvl5pPr indent="0" lvl="4"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5pPr>
            <a:lvl6pPr indent="0" lvl="5"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6pPr>
            <a:lvl7pPr indent="0" lvl="6"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7pPr>
            <a:lvl8pPr indent="0" lvl="7"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8pPr>
            <a:lvl9pPr indent="0" lvl="8" marL="34290" marR="0" rtl="0" algn="l">
              <a:lnSpc>
                <a:spcPct val="100777"/>
              </a:lnSpc>
              <a:spcBef>
                <a:spcPts val="0"/>
              </a:spcBef>
              <a:spcAft>
                <a:spcPts val="0"/>
              </a:spcAft>
              <a:buNone/>
              <a:defRPr b="1" i="0" sz="900" u="none" cap="none" strike="noStrike">
                <a:solidFill>
                  <a:schemeClr val="lt1"/>
                </a:solidFill>
                <a:latin typeface="Candara"/>
                <a:ea typeface="Candara"/>
                <a:cs typeface="Candara"/>
                <a:sym typeface="Candara"/>
              </a:defRPr>
            </a:lvl9pPr>
          </a:lstStyle>
          <a:p>
            <a:pPr indent="0" lvl="0" marL="3429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6" name="Shape 216"/>
        <p:cNvGrpSpPr/>
        <p:nvPr/>
      </p:nvGrpSpPr>
      <p:grpSpPr>
        <a:xfrm>
          <a:off x="0" y="0"/>
          <a:ext cx="0" cy="0"/>
          <a:chOff x="0" y="0"/>
          <a:chExt cx="0" cy="0"/>
        </a:xfrm>
      </p:grpSpPr>
      <p:sp>
        <p:nvSpPr>
          <p:cNvPr id="217" name="Google Shape;217;g15d633fd09b_1_105"/>
          <p:cNvSpPr txBox="1"/>
          <p:nvPr>
            <p:ph type="ctrTitle"/>
          </p:nvPr>
        </p:nvSpPr>
        <p:spPr>
          <a:xfrm>
            <a:off x="4340375" y="2190225"/>
            <a:ext cx="4491900" cy="106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73763"/>
              </a:buClr>
              <a:buSzPts val="3000"/>
              <a:buNone/>
              <a:defRPr b="1" sz="3000">
                <a:solidFill>
                  <a:srgbClr val="073763"/>
                </a:solidFill>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18" name="Google Shape;218;g15d633fd09b_1_105"/>
          <p:cNvSpPr txBox="1"/>
          <p:nvPr>
            <p:ph idx="1" type="subTitle"/>
          </p:nvPr>
        </p:nvSpPr>
        <p:spPr>
          <a:xfrm>
            <a:off x="4340475" y="3443725"/>
            <a:ext cx="44919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73763"/>
              </a:buClr>
              <a:buSzPts val="1600"/>
              <a:buNone/>
              <a:defRPr b="1" sz="1600">
                <a:solidFill>
                  <a:srgbClr val="073763"/>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19" name="Google Shape;219;g15d633fd09b_1_105"/>
          <p:cNvPicPr preferRelativeResize="0"/>
          <p:nvPr/>
        </p:nvPicPr>
        <p:blipFill rotWithShape="1">
          <a:blip r:embed="rId2">
            <a:alphaModFix/>
          </a:blip>
          <a:srcRect b="0" l="0" r="0" t="0"/>
          <a:stretch/>
        </p:blipFill>
        <p:spPr>
          <a:xfrm>
            <a:off x="0" y="0"/>
            <a:ext cx="4312511" cy="5143501"/>
          </a:xfrm>
          <a:prstGeom prst="rect">
            <a:avLst/>
          </a:prstGeom>
          <a:noFill/>
          <a:ln>
            <a:noFill/>
          </a:ln>
        </p:spPr>
      </p:pic>
      <p:pic>
        <p:nvPicPr>
          <p:cNvPr id="220" name="Google Shape;220;g15d633fd09b_1_105"/>
          <p:cNvPicPr preferRelativeResize="0"/>
          <p:nvPr/>
        </p:nvPicPr>
        <p:blipFill rotWithShape="1">
          <a:blip r:embed="rId3">
            <a:alphaModFix/>
          </a:blip>
          <a:srcRect b="0" l="0" r="0" t="0"/>
          <a:stretch/>
        </p:blipFill>
        <p:spPr>
          <a:xfrm>
            <a:off x="5867275" y="382950"/>
            <a:ext cx="1301500" cy="922875"/>
          </a:xfrm>
          <a:prstGeom prst="rect">
            <a:avLst/>
          </a:prstGeom>
          <a:noFill/>
          <a:ln>
            <a:noFill/>
          </a:ln>
        </p:spPr>
      </p:pic>
      <p:sp>
        <p:nvSpPr>
          <p:cNvPr id="221" name="Google Shape;221;g15d633fd09b_1_105"/>
          <p:cNvSpPr txBox="1"/>
          <p:nvPr/>
        </p:nvSpPr>
        <p:spPr>
          <a:xfrm>
            <a:off x="4232825" y="1382025"/>
            <a:ext cx="4707000" cy="4665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b="1" i="0" lang="en-US" sz="1600" u="none" cap="none" strike="noStrike">
                <a:solidFill>
                  <a:srgbClr val="002060"/>
                </a:solidFill>
                <a:latin typeface="Arial"/>
                <a:ea typeface="Arial"/>
                <a:cs typeface="Arial"/>
                <a:sym typeface="Arial"/>
              </a:rPr>
              <a:t>KEMENTERIAN PENDIDIKAN, KEBUDAYAAN, RISTEK, DAN TEKNOLOGI</a:t>
            </a:r>
            <a:endParaRPr b="0" i="0" sz="1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1">
  <p:cSld name="TITLE_AND_BODY_9_1">
    <p:spTree>
      <p:nvGrpSpPr>
        <p:cNvPr id="222" name="Shape 222"/>
        <p:cNvGrpSpPr/>
        <p:nvPr/>
      </p:nvGrpSpPr>
      <p:grpSpPr>
        <a:xfrm>
          <a:off x="0" y="0"/>
          <a:ext cx="0" cy="0"/>
          <a:chOff x="0" y="0"/>
          <a:chExt cx="0" cy="0"/>
        </a:xfrm>
      </p:grpSpPr>
      <p:sp>
        <p:nvSpPr>
          <p:cNvPr id="223" name="Google Shape;223;g15d633fd09b_1_111"/>
          <p:cNvSpPr txBox="1"/>
          <p:nvPr>
            <p:ph type="title"/>
          </p:nvPr>
        </p:nvSpPr>
        <p:spPr>
          <a:xfrm>
            <a:off x="153675" y="132750"/>
            <a:ext cx="8859300" cy="376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073763"/>
              </a:buClr>
              <a:buSzPts val="1800"/>
              <a:buNone/>
              <a:defRPr b="1" sz="1800">
                <a:solidFill>
                  <a:srgbClr val="073763"/>
                </a:solidFill>
              </a:defRPr>
            </a:lvl1pPr>
            <a:lvl2pPr lvl="1" rtl="0" algn="l">
              <a:lnSpc>
                <a:spcPct val="100000"/>
              </a:lnSpc>
              <a:spcBef>
                <a:spcPts val="0"/>
              </a:spcBef>
              <a:spcAft>
                <a:spcPts val="0"/>
              </a:spcAft>
              <a:buClr>
                <a:srgbClr val="073763"/>
              </a:buClr>
              <a:buSzPts val="2800"/>
              <a:buNone/>
              <a:defRPr b="1">
                <a:solidFill>
                  <a:srgbClr val="073763"/>
                </a:solidFill>
              </a:defRPr>
            </a:lvl2pPr>
            <a:lvl3pPr lvl="2" rtl="0" algn="l">
              <a:lnSpc>
                <a:spcPct val="100000"/>
              </a:lnSpc>
              <a:spcBef>
                <a:spcPts val="0"/>
              </a:spcBef>
              <a:spcAft>
                <a:spcPts val="0"/>
              </a:spcAft>
              <a:buClr>
                <a:srgbClr val="073763"/>
              </a:buClr>
              <a:buSzPts val="2800"/>
              <a:buNone/>
              <a:defRPr b="1">
                <a:solidFill>
                  <a:srgbClr val="073763"/>
                </a:solidFill>
              </a:defRPr>
            </a:lvl3pPr>
            <a:lvl4pPr lvl="3" rtl="0" algn="l">
              <a:lnSpc>
                <a:spcPct val="100000"/>
              </a:lnSpc>
              <a:spcBef>
                <a:spcPts val="0"/>
              </a:spcBef>
              <a:spcAft>
                <a:spcPts val="0"/>
              </a:spcAft>
              <a:buClr>
                <a:srgbClr val="073763"/>
              </a:buClr>
              <a:buSzPts val="2800"/>
              <a:buNone/>
              <a:defRPr b="1">
                <a:solidFill>
                  <a:srgbClr val="073763"/>
                </a:solidFill>
              </a:defRPr>
            </a:lvl4pPr>
            <a:lvl5pPr lvl="4" rtl="0" algn="l">
              <a:lnSpc>
                <a:spcPct val="100000"/>
              </a:lnSpc>
              <a:spcBef>
                <a:spcPts val="0"/>
              </a:spcBef>
              <a:spcAft>
                <a:spcPts val="0"/>
              </a:spcAft>
              <a:buClr>
                <a:srgbClr val="073763"/>
              </a:buClr>
              <a:buSzPts val="2800"/>
              <a:buNone/>
              <a:defRPr b="1">
                <a:solidFill>
                  <a:srgbClr val="073763"/>
                </a:solidFill>
              </a:defRPr>
            </a:lvl5pPr>
            <a:lvl6pPr lvl="5" rtl="0" algn="l">
              <a:lnSpc>
                <a:spcPct val="100000"/>
              </a:lnSpc>
              <a:spcBef>
                <a:spcPts val="0"/>
              </a:spcBef>
              <a:spcAft>
                <a:spcPts val="0"/>
              </a:spcAft>
              <a:buClr>
                <a:srgbClr val="073763"/>
              </a:buClr>
              <a:buSzPts val="2800"/>
              <a:buNone/>
              <a:defRPr b="1">
                <a:solidFill>
                  <a:srgbClr val="073763"/>
                </a:solidFill>
              </a:defRPr>
            </a:lvl6pPr>
            <a:lvl7pPr lvl="6" rtl="0" algn="l">
              <a:lnSpc>
                <a:spcPct val="100000"/>
              </a:lnSpc>
              <a:spcBef>
                <a:spcPts val="0"/>
              </a:spcBef>
              <a:spcAft>
                <a:spcPts val="0"/>
              </a:spcAft>
              <a:buClr>
                <a:srgbClr val="073763"/>
              </a:buClr>
              <a:buSzPts val="2800"/>
              <a:buNone/>
              <a:defRPr b="1">
                <a:solidFill>
                  <a:srgbClr val="073763"/>
                </a:solidFill>
              </a:defRPr>
            </a:lvl7pPr>
            <a:lvl8pPr lvl="7" rtl="0" algn="l">
              <a:lnSpc>
                <a:spcPct val="100000"/>
              </a:lnSpc>
              <a:spcBef>
                <a:spcPts val="0"/>
              </a:spcBef>
              <a:spcAft>
                <a:spcPts val="0"/>
              </a:spcAft>
              <a:buClr>
                <a:srgbClr val="073763"/>
              </a:buClr>
              <a:buSzPts val="2800"/>
              <a:buNone/>
              <a:defRPr b="1">
                <a:solidFill>
                  <a:srgbClr val="073763"/>
                </a:solidFill>
              </a:defRPr>
            </a:lvl8pPr>
            <a:lvl9pPr lvl="8" rtl="0" algn="l">
              <a:lnSpc>
                <a:spcPct val="100000"/>
              </a:lnSpc>
              <a:spcBef>
                <a:spcPts val="0"/>
              </a:spcBef>
              <a:spcAft>
                <a:spcPts val="0"/>
              </a:spcAft>
              <a:buClr>
                <a:srgbClr val="073763"/>
              </a:buClr>
              <a:buSzPts val="2800"/>
              <a:buNone/>
              <a:defRPr b="1">
                <a:solidFill>
                  <a:srgbClr val="073763"/>
                </a:solidFill>
              </a:defRPr>
            </a:lvl9pPr>
          </a:lstStyle>
          <a:p/>
        </p:txBody>
      </p:sp>
      <p:sp>
        <p:nvSpPr>
          <p:cNvPr id="224" name="Google Shape;224;g15d633fd09b_1_111"/>
          <p:cNvSpPr/>
          <p:nvPr/>
        </p:nvSpPr>
        <p:spPr>
          <a:xfrm>
            <a:off x="0" y="4767270"/>
            <a:ext cx="9144000" cy="376200"/>
          </a:xfrm>
          <a:prstGeom prst="rect">
            <a:avLst/>
          </a:prstGeom>
          <a:solidFill>
            <a:srgbClr val="073763"/>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1200"/>
              <a:buFont typeface="Calibri"/>
              <a:buNone/>
            </a:pPr>
            <a:r>
              <a:t/>
            </a:r>
            <a:endParaRPr b="0" i="0" sz="1200" u="none" cap="none" strike="noStrike">
              <a:solidFill>
                <a:srgbClr val="FFFFFF"/>
              </a:solidFill>
              <a:latin typeface="Arial"/>
              <a:ea typeface="Arial"/>
              <a:cs typeface="Arial"/>
              <a:sym typeface="Arial"/>
            </a:endParaRPr>
          </a:p>
        </p:txBody>
      </p:sp>
      <p:sp>
        <p:nvSpPr>
          <p:cNvPr id="225" name="Google Shape;225;g15d633fd09b_1_111"/>
          <p:cNvSpPr txBox="1"/>
          <p:nvPr>
            <p:ph idx="12" type="sldNum"/>
          </p:nvPr>
        </p:nvSpPr>
        <p:spPr>
          <a:xfrm>
            <a:off x="8682175" y="4823394"/>
            <a:ext cx="415200" cy="2640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6" name="Google Shape;226;g15d633fd09b_1_111"/>
          <p:cNvSpPr txBox="1"/>
          <p:nvPr/>
        </p:nvSpPr>
        <p:spPr>
          <a:xfrm>
            <a:off x="5414200" y="4866975"/>
            <a:ext cx="3408000" cy="190500"/>
          </a:xfrm>
          <a:prstGeom prst="rect">
            <a:avLst/>
          </a:prstGeom>
          <a:noFill/>
          <a:ln>
            <a:noFill/>
          </a:ln>
        </p:spPr>
        <p:txBody>
          <a:bodyPr anchorCtr="0" anchor="t" bIns="25700" lIns="25700" spcFirstLastPara="1" rIns="25700" wrap="square" tIns="25700">
            <a:spAutoFit/>
          </a:bodyPr>
          <a:lstStyle/>
          <a:p>
            <a:pPr indent="254000" lvl="1" marL="0" marR="0" rtl="0" algn="r">
              <a:lnSpc>
                <a:spcPct val="100000"/>
              </a:lnSpc>
              <a:spcBef>
                <a:spcPts val="0"/>
              </a:spcBef>
              <a:spcAft>
                <a:spcPts val="0"/>
              </a:spcAft>
              <a:buClr>
                <a:srgbClr val="FFFFFF"/>
              </a:buClr>
              <a:buSzPts val="600"/>
              <a:buFont typeface="Arial"/>
              <a:buNone/>
            </a:pPr>
            <a:r>
              <a:rPr b="0" i="0" lang="en-US" sz="900" u="none" cap="none" strike="noStrike">
                <a:solidFill>
                  <a:srgbClr val="FFFFFF"/>
                </a:solidFill>
                <a:latin typeface="Arial"/>
                <a:ea typeface="Arial"/>
                <a:cs typeface="Arial"/>
                <a:sym typeface="Arial"/>
              </a:rPr>
              <a:t>Kementerian Pendidikan, Kebudayaan, Riset, dan Teknologi</a:t>
            </a:r>
            <a:endParaRPr b="0" i="0" sz="900" u="none" cap="none" strike="noStrike">
              <a:solidFill>
                <a:srgbClr val="000000"/>
              </a:solidFill>
              <a:latin typeface="Arial"/>
              <a:ea typeface="Arial"/>
              <a:cs typeface="Arial"/>
              <a:sym typeface="Arial"/>
            </a:endParaRPr>
          </a:p>
        </p:txBody>
      </p:sp>
      <p:pic>
        <p:nvPicPr>
          <p:cNvPr descr="Google Shape;12;p5" id="227" name="Google Shape;227;g15d633fd09b_1_111"/>
          <p:cNvPicPr preferRelativeResize="0"/>
          <p:nvPr/>
        </p:nvPicPr>
        <p:blipFill rotWithShape="1">
          <a:blip r:embed="rId2">
            <a:alphaModFix/>
          </a:blip>
          <a:srcRect b="0" l="0" r="0" t="0"/>
          <a:stretch/>
        </p:blipFill>
        <p:spPr>
          <a:xfrm>
            <a:off x="5291903" y="4808597"/>
            <a:ext cx="415180" cy="29352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8" name="Shape 228"/>
        <p:cNvGrpSpPr/>
        <p:nvPr/>
      </p:nvGrpSpPr>
      <p:grpSpPr>
        <a:xfrm>
          <a:off x="0" y="0"/>
          <a:ext cx="0" cy="0"/>
          <a:chOff x="0" y="0"/>
          <a:chExt cx="0" cy="0"/>
        </a:xfrm>
      </p:grpSpPr>
      <p:pic>
        <p:nvPicPr>
          <p:cNvPr id="229" name="Google Shape;229;g15d633fd09b_1_117"/>
          <p:cNvPicPr preferRelativeResize="0"/>
          <p:nvPr/>
        </p:nvPicPr>
        <p:blipFill rotWithShape="1">
          <a:blip r:embed="rId2">
            <a:alphaModFix/>
          </a:blip>
          <a:srcRect b="0" l="0" r="0" t="0"/>
          <a:stretch/>
        </p:blipFill>
        <p:spPr>
          <a:xfrm>
            <a:off x="0" y="0"/>
            <a:ext cx="9144000" cy="5143496"/>
          </a:xfrm>
          <a:prstGeom prst="rect">
            <a:avLst/>
          </a:prstGeom>
          <a:noFill/>
          <a:ln>
            <a:noFill/>
          </a:ln>
        </p:spPr>
      </p:pic>
      <p:sp>
        <p:nvSpPr>
          <p:cNvPr id="230" name="Google Shape;230;g15d633fd09b_1_117"/>
          <p:cNvSpPr txBox="1"/>
          <p:nvPr/>
        </p:nvSpPr>
        <p:spPr>
          <a:xfrm>
            <a:off x="5458900" y="2277650"/>
            <a:ext cx="3179100" cy="65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Arial"/>
                <a:ea typeface="Arial"/>
                <a:cs typeface="Arial"/>
                <a:sym typeface="Arial"/>
              </a:rPr>
              <a:t>Terima Kasih</a:t>
            </a:r>
            <a:endParaRPr b="1" i="0" sz="3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grpSp>
        <p:nvGrpSpPr>
          <p:cNvPr id="21" name="Google Shape;21;p42"/>
          <p:cNvGrpSpPr/>
          <p:nvPr/>
        </p:nvGrpSpPr>
        <p:grpSpPr>
          <a:xfrm>
            <a:off x="0" y="247559"/>
            <a:ext cx="9805025" cy="5052141"/>
            <a:chOff x="0" y="247559"/>
            <a:chExt cx="9805025" cy="5052141"/>
          </a:xfrm>
        </p:grpSpPr>
        <p:sp>
          <p:nvSpPr>
            <p:cNvPr id="22" name="Google Shape;22;p42"/>
            <p:cNvSpPr/>
            <p:nvPr/>
          </p:nvSpPr>
          <p:spPr>
            <a:xfrm flipH="1">
              <a:off x="6795125" y="4608500"/>
              <a:ext cx="3009900" cy="691200"/>
            </a:xfrm>
            <a:prstGeom prst="roundRect">
              <a:avLst>
                <a:gd fmla="val 50000" name="adj"/>
              </a:avLst>
            </a:prstGeom>
            <a:gradFill>
              <a:gsLst>
                <a:gs pos="0">
                  <a:schemeClr val="accent6"/>
                </a:gs>
                <a:gs pos="100000">
                  <a:schemeClr val="accent5"/>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 name="Google Shape;23;p42"/>
            <p:cNvCxnSpPr/>
            <p:nvPr/>
          </p:nvCxnSpPr>
          <p:spPr>
            <a:xfrm>
              <a:off x="0" y="247559"/>
              <a:ext cx="1577700" cy="0"/>
            </a:xfrm>
            <a:prstGeom prst="straightConnector1">
              <a:avLst/>
            </a:prstGeom>
            <a:noFill/>
            <a:ln cap="flat" cmpd="sng" w="19050">
              <a:solidFill>
                <a:schemeClr val="accent2"/>
              </a:solidFill>
              <a:prstDash val="solid"/>
              <a:round/>
              <a:headEnd len="sm" w="sm" type="none"/>
              <a:tailEnd len="sm" w="sm" type="none"/>
            </a:ln>
          </p:spPr>
        </p:cxnSp>
        <p:sp>
          <p:nvSpPr>
            <p:cNvPr id="24" name="Google Shape;24;p42"/>
            <p:cNvSpPr/>
            <p:nvPr/>
          </p:nvSpPr>
          <p:spPr>
            <a:xfrm>
              <a:off x="8076775" y="4041350"/>
              <a:ext cx="1623254" cy="771653"/>
            </a:xfrm>
            <a:custGeom>
              <a:rect b="b" l="l" r="r" t="t"/>
              <a:pathLst>
                <a:path extrusionOk="0" h="10347" w="21766">
                  <a:moveTo>
                    <a:pt x="4787" y="1417"/>
                  </a:moveTo>
                  <a:lnTo>
                    <a:pt x="1" y="10347"/>
                  </a:lnTo>
                  <a:lnTo>
                    <a:pt x="16217" y="10347"/>
                  </a:lnTo>
                  <a:lnTo>
                    <a:pt x="21765" y="0"/>
                  </a:lnTo>
                  <a:lnTo>
                    <a:pt x="7156" y="0"/>
                  </a:lnTo>
                  <a:cubicBezTo>
                    <a:pt x="6168" y="0"/>
                    <a:pt x="5251" y="548"/>
                    <a:pt x="4787" y="1417"/>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 name="Google Shape;25;p42"/>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259080" lvl="0" marL="457200" algn="l">
              <a:lnSpc>
                <a:spcPct val="115000"/>
              </a:lnSpc>
              <a:spcBef>
                <a:spcPts val="0"/>
              </a:spcBef>
              <a:spcAft>
                <a:spcPts val="0"/>
              </a:spcAft>
              <a:buClr>
                <a:srgbClr val="434343"/>
              </a:buClr>
              <a:buSzPts val="480"/>
              <a:buAutoNum type="arabicPeriod"/>
              <a:defRPr>
                <a:solidFill>
                  <a:srgbClr val="434343"/>
                </a:solidFill>
              </a:defRPr>
            </a:lvl1pPr>
            <a:lvl2pPr indent="-259080" lvl="1" marL="914400" algn="l">
              <a:lnSpc>
                <a:spcPct val="115000"/>
              </a:lnSpc>
              <a:spcBef>
                <a:spcPts val="0"/>
              </a:spcBef>
              <a:spcAft>
                <a:spcPts val="0"/>
              </a:spcAft>
              <a:buClr>
                <a:srgbClr val="434343"/>
              </a:buClr>
              <a:buSzPts val="480"/>
              <a:buFont typeface="Roboto Condensed Light"/>
              <a:buAutoNum type="alphaLcPeriod"/>
              <a:defRPr>
                <a:solidFill>
                  <a:srgbClr val="434343"/>
                </a:solidFill>
              </a:defRPr>
            </a:lvl2pPr>
            <a:lvl3pPr indent="-259080" lvl="2" marL="1371600" algn="l">
              <a:lnSpc>
                <a:spcPct val="115000"/>
              </a:lnSpc>
              <a:spcBef>
                <a:spcPts val="0"/>
              </a:spcBef>
              <a:spcAft>
                <a:spcPts val="0"/>
              </a:spcAft>
              <a:buClr>
                <a:srgbClr val="434343"/>
              </a:buClr>
              <a:buSzPts val="480"/>
              <a:buFont typeface="Roboto Condensed Light"/>
              <a:buAutoNum type="romanLcPeriod"/>
              <a:defRPr>
                <a:solidFill>
                  <a:srgbClr val="434343"/>
                </a:solidFill>
              </a:defRPr>
            </a:lvl3pPr>
            <a:lvl4pPr indent="-259080" lvl="3" marL="1828800" algn="l">
              <a:lnSpc>
                <a:spcPct val="115000"/>
              </a:lnSpc>
              <a:spcBef>
                <a:spcPts val="0"/>
              </a:spcBef>
              <a:spcAft>
                <a:spcPts val="0"/>
              </a:spcAft>
              <a:buClr>
                <a:srgbClr val="434343"/>
              </a:buClr>
              <a:buSzPts val="480"/>
              <a:buFont typeface="Roboto Condensed Light"/>
              <a:buAutoNum type="arabicPeriod"/>
              <a:defRPr>
                <a:solidFill>
                  <a:srgbClr val="434343"/>
                </a:solidFill>
              </a:defRPr>
            </a:lvl4pPr>
            <a:lvl5pPr indent="-259079" lvl="4" marL="2286000" algn="l">
              <a:lnSpc>
                <a:spcPct val="115000"/>
              </a:lnSpc>
              <a:spcBef>
                <a:spcPts val="0"/>
              </a:spcBef>
              <a:spcAft>
                <a:spcPts val="0"/>
              </a:spcAft>
              <a:buClr>
                <a:srgbClr val="434343"/>
              </a:buClr>
              <a:buSzPts val="480"/>
              <a:buFont typeface="Roboto Condensed Light"/>
              <a:buAutoNum type="alphaLcPeriod"/>
              <a:defRPr>
                <a:solidFill>
                  <a:srgbClr val="434343"/>
                </a:solidFill>
              </a:defRPr>
            </a:lvl5pPr>
            <a:lvl6pPr indent="-259079" lvl="5" marL="2743200" algn="l">
              <a:lnSpc>
                <a:spcPct val="115000"/>
              </a:lnSpc>
              <a:spcBef>
                <a:spcPts val="0"/>
              </a:spcBef>
              <a:spcAft>
                <a:spcPts val="0"/>
              </a:spcAft>
              <a:buClr>
                <a:srgbClr val="434343"/>
              </a:buClr>
              <a:buSzPts val="480"/>
              <a:buFont typeface="Roboto Condensed Light"/>
              <a:buAutoNum type="romanLcPeriod"/>
              <a:defRPr>
                <a:solidFill>
                  <a:srgbClr val="434343"/>
                </a:solidFill>
              </a:defRPr>
            </a:lvl6pPr>
            <a:lvl7pPr indent="-259079" lvl="6" marL="3200400" algn="l">
              <a:lnSpc>
                <a:spcPct val="115000"/>
              </a:lnSpc>
              <a:spcBef>
                <a:spcPts val="0"/>
              </a:spcBef>
              <a:spcAft>
                <a:spcPts val="0"/>
              </a:spcAft>
              <a:buClr>
                <a:srgbClr val="434343"/>
              </a:buClr>
              <a:buSzPts val="480"/>
              <a:buFont typeface="Roboto Condensed Light"/>
              <a:buAutoNum type="arabicPeriod"/>
              <a:defRPr>
                <a:solidFill>
                  <a:srgbClr val="434343"/>
                </a:solidFill>
              </a:defRPr>
            </a:lvl7pPr>
            <a:lvl8pPr indent="-259079" lvl="7" marL="3657600" algn="l">
              <a:lnSpc>
                <a:spcPct val="115000"/>
              </a:lnSpc>
              <a:spcBef>
                <a:spcPts val="0"/>
              </a:spcBef>
              <a:spcAft>
                <a:spcPts val="0"/>
              </a:spcAft>
              <a:buClr>
                <a:srgbClr val="434343"/>
              </a:buClr>
              <a:buSzPts val="480"/>
              <a:buFont typeface="Roboto Condensed Light"/>
              <a:buAutoNum type="alphaLcPeriod"/>
              <a:defRPr>
                <a:solidFill>
                  <a:srgbClr val="434343"/>
                </a:solidFill>
              </a:defRPr>
            </a:lvl8pPr>
            <a:lvl9pPr indent="-259079" lvl="8" marL="4114800" algn="l">
              <a:lnSpc>
                <a:spcPct val="115000"/>
              </a:lnSpc>
              <a:spcBef>
                <a:spcPts val="0"/>
              </a:spcBef>
              <a:spcAft>
                <a:spcPts val="0"/>
              </a:spcAft>
              <a:buClr>
                <a:srgbClr val="434343"/>
              </a:buClr>
              <a:buSzPts val="480"/>
              <a:buFont typeface="Roboto Condensed Light"/>
              <a:buAutoNum type="romanLcPeriod"/>
              <a:defRPr>
                <a:solidFill>
                  <a:srgbClr val="434343"/>
                </a:solidFill>
              </a:defRPr>
            </a:lvl9pPr>
          </a:lstStyle>
          <a:p/>
        </p:txBody>
      </p:sp>
      <p:sp>
        <p:nvSpPr>
          <p:cNvPr id="26" name="Google Shape;26;p42"/>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 title">
  <p:cSld name="logo 1">
    <p:spTree>
      <p:nvGrpSpPr>
        <p:cNvPr id="231" name="Shape 231"/>
        <p:cNvGrpSpPr/>
        <p:nvPr/>
      </p:nvGrpSpPr>
      <p:grpSpPr>
        <a:xfrm>
          <a:off x="0" y="0"/>
          <a:ext cx="0" cy="0"/>
          <a:chOff x="0" y="0"/>
          <a:chExt cx="0" cy="0"/>
        </a:xfrm>
      </p:grpSpPr>
      <p:sp>
        <p:nvSpPr>
          <p:cNvPr id="232" name="Google Shape;232;g15d633fd09b_1_120"/>
          <p:cNvSpPr txBox="1"/>
          <p:nvPr>
            <p:ph type="title"/>
          </p:nvPr>
        </p:nvSpPr>
        <p:spPr>
          <a:xfrm>
            <a:off x="153675" y="132750"/>
            <a:ext cx="8859300" cy="3762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073763"/>
              </a:buClr>
              <a:buSzPts val="1800"/>
              <a:buChar char="●"/>
              <a:defRPr b="1" sz="1800">
                <a:solidFill>
                  <a:srgbClr val="073763"/>
                </a:solidFill>
              </a:defRPr>
            </a:lvl1pPr>
            <a:lvl2pPr lvl="1" rtl="0" algn="l">
              <a:lnSpc>
                <a:spcPct val="100000"/>
              </a:lnSpc>
              <a:spcBef>
                <a:spcPts val="0"/>
              </a:spcBef>
              <a:spcAft>
                <a:spcPts val="0"/>
              </a:spcAft>
              <a:buClr>
                <a:srgbClr val="073763"/>
              </a:buClr>
              <a:buSzPts val="1400"/>
              <a:buChar char="○"/>
              <a:defRPr b="1">
                <a:solidFill>
                  <a:srgbClr val="073763"/>
                </a:solidFill>
              </a:defRPr>
            </a:lvl2pPr>
            <a:lvl3pPr lvl="2" rtl="0" algn="l">
              <a:lnSpc>
                <a:spcPct val="100000"/>
              </a:lnSpc>
              <a:spcBef>
                <a:spcPts val="0"/>
              </a:spcBef>
              <a:spcAft>
                <a:spcPts val="0"/>
              </a:spcAft>
              <a:buClr>
                <a:srgbClr val="073763"/>
              </a:buClr>
              <a:buSzPts val="1400"/>
              <a:buChar char="■"/>
              <a:defRPr b="1">
                <a:solidFill>
                  <a:srgbClr val="073763"/>
                </a:solidFill>
              </a:defRPr>
            </a:lvl3pPr>
            <a:lvl4pPr lvl="3" rtl="0" algn="l">
              <a:lnSpc>
                <a:spcPct val="100000"/>
              </a:lnSpc>
              <a:spcBef>
                <a:spcPts val="0"/>
              </a:spcBef>
              <a:spcAft>
                <a:spcPts val="0"/>
              </a:spcAft>
              <a:buClr>
                <a:srgbClr val="073763"/>
              </a:buClr>
              <a:buSzPts val="1400"/>
              <a:buChar char="●"/>
              <a:defRPr b="1">
                <a:solidFill>
                  <a:srgbClr val="073763"/>
                </a:solidFill>
              </a:defRPr>
            </a:lvl4pPr>
            <a:lvl5pPr lvl="4" rtl="0" algn="l">
              <a:lnSpc>
                <a:spcPct val="100000"/>
              </a:lnSpc>
              <a:spcBef>
                <a:spcPts val="0"/>
              </a:spcBef>
              <a:spcAft>
                <a:spcPts val="0"/>
              </a:spcAft>
              <a:buClr>
                <a:srgbClr val="073763"/>
              </a:buClr>
              <a:buSzPts val="1400"/>
              <a:buChar char="○"/>
              <a:defRPr b="1">
                <a:solidFill>
                  <a:srgbClr val="073763"/>
                </a:solidFill>
              </a:defRPr>
            </a:lvl5pPr>
            <a:lvl6pPr lvl="5" rtl="0" algn="l">
              <a:lnSpc>
                <a:spcPct val="100000"/>
              </a:lnSpc>
              <a:spcBef>
                <a:spcPts val="0"/>
              </a:spcBef>
              <a:spcAft>
                <a:spcPts val="0"/>
              </a:spcAft>
              <a:buClr>
                <a:srgbClr val="073763"/>
              </a:buClr>
              <a:buSzPts val="1400"/>
              <a:buChar char="■"/>
              <a:defRPr b="1">
                <a:solidFill>
                  <a:srgbClr val="073763"/>
                </a:solidFill>
              </a:defRPr>
            </a:lvl6pPr>
            <a:lvl7pPr lvl="6" rtl="0" algn="l">
              <a:lnSpc>
                <a:spcPct val="100000"/>
              </a:lnSpc>
              <a:spcBef>
                <a:spcPts val="0"/>
              </a:spcBef>
              <a:spcAft>
                <a:spcPts val="0"/>
              </a:spcAft>
              <a:buClr>
                <a:srgbClr val="073763"/>
              </a:buClr>
              <a:buSzPts val="1400"/>
              <a:buChar char="●"/>
              <a:defRPr b="1">
                <a:solidFill>
                  <a:srgbClr val="073763"/>
                </a:solidFill>
              </a:defRPr>
            </a:lvl7pPr>
            <a:lvl8pPr lvl="7" rtl="0" algn="l">
              <a:lnSpc>
                <a:spcPct val="100000"/>
              </a:lnSpc>
              <a:spcBef>
                <a:spcPts val="0"/>
              </a:spcBef>
              <a:spcAft>
                <a:spcPts val="0"/>
              </a:spcAft>
              <a:buClr>
                <a:srgbClr val="073763"/>
              </a:buClr>
              <a:buSzPts val="1400"/>
              <a:buChar char="○"/>
              <a:defRPr b="1">
                <a:solidFill>
                  <a:srgbClr val="073763"/>
                </a:solidFill>
              </a:defRPr>
            </a:lvl8pPr>
            <a:lvl9pPr lvl="8" rtl="0" algn="l">
              <a:lnSpc>
                <a:spcPct val="100000"/>
              </a:lnSpc>
              <a:spcBef>
                <a:spcPts val="0"/>
              </a:spcBef>
              <a:spcAft>
                <a:spcPts val="0"/>
              </a:spcAft>
              <a:buClr>
                <a:srgbClr val="073763"/>
              </a:buClr>
              <a:buSzPts val="1400"/>
              <a:buChar char="■"/>
              <a:defRPr b="1">
                <a:solidFill>
                  <a:srgbClr val="073763"/>
                </a:solidFill>
              </a:defRPr>
            </a:lvl9pPr>
          </a:lstStyle>
          <a:p/>
        </p:txBody>
      </p:sp>
      <p:sp>
        <p:nvSpPr>
          <p:cNvPr id="233" name="Google Shape;233;g15d633fd09b_1_120"/>
          <p:cNvSpPr/>
          <p:nvPr/>
        </p:nvSpPr>
        <p:spPr>
          <a:xfrm>
            <a:off x="0" y="4767270"/>
            <a:ext cx="9144000" cy="376200"/>
          </a:xfrm>
          <a:prstGeom prst="rect">
            <a:avLst/>
          </a:prstGeom>
          <a:solidFill>
            <a:srgbClr val="073763"/>
          </a:solidFill>
          <a:ln cap="flat" cmpd="sng" w="12700">
            <a:solidFill>
              <a:srgbClr val="07376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FFFFFF"/>
              </a:buClr>
              <a:buSzPts val="1200"/>
              <a:buFont typeface="Calibri"/>
              <a:buNone/>
            </a:pPr>
            <a:r>
              <a:t/>
            </a:r>
            <a:endParaRPr b="0" i="0" sz="1200" u="none" cap="none" strike="noStrike">
              <a:solidFill>
                <a:srgbClr val="FFFFFF"/>
              </a:solidFill>
              <a:latin typeface="Arial"/>
              <a:ea typeface="Arial"/>
              <a:cs typeface="Arial"/>
              <a:sym typeface="Arial"/>
            </a:endParaRPr>
          </a:p>
        </p:txBody>
      </p:sp>
      <p:sp>
        <p:nvSpPr>
          <p:cNvPr id="234" name="Google Shape;234;g15d633fd09b_1_120"/>
          <p:cNvSpPr txBox="1"/>
          <p:nvPr>
            <p:ph idx="12" type="sldNum"/>
          </p:nvPr>
        </p:nvSpPr>
        <p:spPr>
          <a:xfrm>
            <a:off x="8682175" y="4823394"/>
            <a:ext cx="415200" cy="2640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5" name="Google Shape;235;g15d633fd09b_1_120"/>
          <p:cNvSpPr txBox="1"/>
          <p:nvPr/>
        </p:nvSpPr>
        <p:spPr>
          <a:xfrm>
            <a:off x="5414200" y="4866975"/>
            <a:ext cx="3408000" cy="190500"/>
          </a:xfrm>
          <a:prstGeom prst="rect">
            <a:avLst/>
          </a:prstGeom>
          <a:noFill/>
          <a:ln>
            <a:noFill/>
          </a:ln>
        </p:spPr>
        <p:txBody>
          <a:bodyPr anchorCtr="0" anchor="t" bIns="25700" lIns="25700" spcFirstLastPara="1" rIns="25700" wrap="square" tIns="25700">
            <a:spAutoFit/>
          </a:bodyPr>
          <a:lstStyle/>
          <a:p>
            <a:pPr indent="254000" lvl="1" marL="0" marR="0" rtl="0" algn="r">
              <a:lnSpc>
                <a:spcPct val="100000"/>
              </a:lnSpc>
              <a:spcBef>
                <a:spcPts val="0"/>
              </a:spcBef>
              <a:spcAft>
                <a:spcPts val="0"/>
              </a:spcAft>
              <a:buClr>
                <a:srgbClr val="FFFFFF"/>
              </a:buClr>
              <a:buSzPts val="600"/>
              <a:buFont typeface="Arial"/>
              <a:buNone/>
            </a:pPr>
            <a:r>
              <a:rPr b="0" i="0" lang="en-US" sz="900" u="none" cap="none" strike="noStrike">
                <a:solidFill>
                  <a:srgbClr val="FFFFFF"/>
                </a:solidFill>
                <a:latin typeface="Arial"/>
                <a:ea typeface="Arial"/>
                <a:cs typeface="Arial"/>
                <a:sym typeface="Arial"/>
              </a:rPr>
              <a:t>Kementerian Pendidikan, Kebudayaan, Riset, dan Teknologi</a:t>
            </a:r>
            <a:endParaRPr b="0" i="0" sz="900" u="none" cap="none" strike="noStrike">
              <a:solidFill>
                <a:srgbClr val="000000"/>
              </a:solidFill>
              <a:latin typeface="Arial"/>
              <a:ea typeface="Arial"/>
              <a:cs typeface="Arial"/>
              <a:sym typeface="Arial"/>
            </a:endParaRPr>
          </a:p>
        </p:txBody>
      </p:sp>
      <p:pic>
        <p:nvPicPr>
          <p:cNvPr descr="Google Shape;12;p5" id="236" name="Google Shape;236;g15d633fd09b_1_120"/>
          <p:cNvPicPr preferRelativeResize="0"/>
          <p:nvPr/>
        </p:nvPicPr>
        <p:blipFill rotWithShape="1">
          <a:blip r:embed="rId2">
            <a:alphaModFix/>
          </a:blip>
          <a:srcRect b="0" l="0" r="0" t="0"/>
          <a:stretch/>
        </p:blipFill>
        <p:spPr>
          <a:xfrm>
            <a:off x="5291903" y="4808597"/>
            <a:ext cx="415180" cy="29352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ocked Title">
  <p:cSld name="2_Blank">
    <p:bg>
      <p:bgPr>
        <a:blipFill>
          <a:blip r:embed="rId2">
            <a:alphaModFix/>
          </a:blip>
          <a:stretch>
            <a:fillRect/>
          </a:stretch>
        </a:blipFill>
      </p:bgPr>
    </p:bg>
    <p:spTree>
      <p:nvGrpSpPr>
        <p:cNvPr id="237" name="Shape 237"/>
        <p:cNvGrpSpPr/>
        <p:nvPr/>
      </p:nvGrpSpPr>
      <p:grpSpPr>
        <a:xfrm>
          <a:off x="0" y="0"/>
          <a:ext cx="0" cy="0"/>
          <a:chOff x="0" y="0"/>
          <a:chExt cx="0" cy="0"/>
        </a:xfrm>
      </p:grpSpPr>
      <p:sp>
        <p:nvSpPr>
          <p:cNvPr id="238" name="Google Shape;238;g15d633fd09b_1_126"/>
          <p:cNvSpPr txBox="1"/>
          <p:nvPr>
            <p:ph idx="12" type="sldNum"/>
          </p:nvPr>
        </p:nvSpPr>
        <p:spPr>
          <a:xfrm>
            <a:off x="8517959" y="4905660"/>
            <a:ext cx="594300" cy="184800"/>
          </a:xfrm>
          <a:prstGeom prst="rect">
            <a:avLst/>
          </a:prstGeom>
          <a:noFill/>
          <a:ln>
            <a:noFill/>
          </a:ln>
        </p:spPr>
        <p:txBody>
          <a:bodyPr anchorCtr="0" anchor="ctr" bIns="25700" lIns="51425" spcFirstLastPara="1" rIns="51425" wrap="square" tIns="25700">
            <a:noAutofit/>
          </a:bodyPr>
          <a:lstStyle>
            <a:lvl1pPr indent="0" lvl="0"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800"/>
              <a:buFont typeface="Arial"/>
              <a:buNone/>
              <a:defRPr b="1" i="0" sz="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9" name="Google Shape;239;g15d633fd09b_1_126"/>
          <p:cNvSpPr txBox="1"/>
          <p:nvPr>
            <p:ph type="title"/>
          </p:nvPr>
        </p:nvSpPr>
        <p:spPr>
          <a:xfrm>
            <a:off x="0" y="0"/>
            <a:ext cx="9144000" cy="513000"/>
          </a:xfrm>
          <a:prstGeom prst="rect">
            <a:avLst/>
          </a:prstGeom>
          <a:solidFill>
            <a:srgbClr val="002060"/>
          </a:solid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1600"/>
              <a:buFont typeface="Arial"/>
              <a:buNone/>
              <a:defRPr b="1"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0" name="Shape 240"/>
        <p:cNvGrpSpPr/>
        <p:nvPr/>
      </p:nvGrpSpPr>
      <p:grpSpPr>
        <a:xfrm>
          <a:off x="0" y="0"/>
          <a:ext cx="0" cy="0"/>
          <a:chOff x="0" y="0"/>
          <a:chExt cx="0" cy="0"/>
        </a:xfrm>
      </p:grpSpPr>
      <p:sp>
        <p:nvSpPr>
          <p:cNvPr id="241" name="Google Shape;241;g15d633fd09b_1_129"/>
          <p:cNvSpPr txBox="1"/>
          <p:nvPr>
            <p:ph type="title"/>
          </p:nvPr>
        </p:nvSpPr>
        <p:spPr>
          <a:xfrm>
            <a:off x="457200" y="410400"/>
            <a:ext cx="82296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42" name="Google Shape;242;g15d633fd09b_1_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3" name="Shape 243"/>
        <p:cNvGrpSpPr/>
        <p:nvPr/>
      </p:nvGrpSpPr>
      <p:grpSpPr>
        <a:xfrm>
          <a:off x="0" y="0"/>
          <a:ext cx="0" cy="0"/>
          <a:chOff x="0" y="0"/>
          <a:chExt cx="0" cy="0"/>
        </a:xfrm>
      </p:grpSpPr>
      <p:sp>
        <p:nvSpPr>
          <p:cNvPr id="244" name="Google Shape;244;g15d633fd09b_1_132"/>
          <p:cNvSpPr txBox="1"/>
          <p:nvPr>
            <p:ph type="title"/>
          </p:nvPr>
        </p:nvSpPr>
        <p:spPr>
          <a:xfrm>
            <a:off x="457200" y="411475"/>
            <a:ext cx="8229600" cy="371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43"/>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200"/>
              <a:buNone/>
              <a:defRPr/>
            </a:lvl1pPr>
            <a:lvl2pPr lvl="1" algn="ctr">
              <a:lnSpc>
                <a:spcPct val="100000"/>
              </a:lnSpc>
              <a:spcBef>
                <a:spcPts val="0"/>
              </a:spcBef>
              <a:spcAft>
                <a:spcPts val="0"/>
              </a:spcAft>
              <a:buSzPts val="3200"/>
              <a:buNone/>
              <a:defRPr/>
            </a:lvl2pPr>
            <a:lvl3pPr lvl="2" algn="ctr">
              <a:lnSpc>
                <a:spcPct val="100000"/>
              </a:lnSpc>
              <a:spcBef>
                <a:spcPts val="0"/>
              </a:spcBef>
              <a:spcAft>
                <a:spcPts val="0"/>
              </a:spcAft>
              <a:buSzPts val="3200"/>
              <a:buNone/>
              <a:defRPr/>
            </a:lvl3pPr>
            <a:lvl4pPr lvl="3" algn="ctr">
              <a:lnSpc>
                <a:spcPct val="100000"/>
              </a:lnSpc>
              <a:spcBef>
                <a:spcPts val="0"/>
              </a:spcBef>
              <a:spcAft>
                <a:spcPts val="0"/>
              </a:spcAft>
              <a:buSzPts val="3200"/>
              <a:buNone/>
              <a:defRPr/>
            </a:lvl4pPr>
            <a:lvl5pPr lvl="4" algn="ctr">
              <a:lnSpc>
                <a:spcPct val="100000"/>
              </a:lnSpc>
              <a:spcBef>
                <a:spcPts val="0"/>
              </a:spcBef>
              <a:spcAft>
                <a:spcPts val="0"/>
              </a:spcAft>
              <a:buSzPts val="3200"/>
              <a:buNone/>
              <a:defRPr/>
            </a:lvl5pPr>
            <a:lvl6pPr lvl="5" algn="ctr">
              <a:lnSpc>
                <a:spcPct val="100000"/>
              </a:lnSpc>
              <a:spcBef>
                <a:spcPts val="0"/>
              </a:spcBef>
              <a:spcAft>
                <a:spcPts val="0"/>
              </a:spcAft>
              <a:buSzPts val="3200"/>
              <a:buNone/>
              <a:defRPr/>
            </a:lvl6pPr>
            <a:lvl7pPr lvl="6" algn="ctr">
              <a:lnSpc>
                <a:spcPct val="100000"/>
              </a:lnSpc>
              <a:spcBef>
                <a:spcPts val="0"/>
              </a:spcBef>
              <a:spcAft>
                <a:spcPts val="0"/>
              </a:spcAft>
              <a:buSzPts val="3200"/>
              <a:buNone/>
              <a:defRPr/>
            </a:lvl7pPr>
            <a:lvl8pPr lvl="7" algn="ctr">
              <a:lnSpc>
                <a:spcPct val="100000"/>
              </a:lnSpc>
              <a:spcBef>
                <a:spcPts val="0"/>
              </a:spcBef>
              <a:spcAft>
                <a:spcPts val="0"/>
              </a:spcAft>
              <a:buSzPts val="3200"/>
              <a:buNone/>
              <a:defRPr/>
            </a:lvl8pPr>
            <a:lvl9pPr lvl="8" algn="ctr">
              <a:lnSpc>
                <a:spcPct val="100000"/>
              </a:lnSpc>
              <a:spcBef>
                <a:spcPts val="0"/>
              </a:spcBef>
              <a:spcAft>
                <a:spcPts val="0"/>
              </a:spcAft>
              <a:buSzPts val="3200"/>
              <a:buNone/>
              <a:defRPr/>
            </a:lvl9pPr>
          </a:lstStyle>
          <a:p/>
        </p:txBody>
      </p:sp>
      <p:sp>
        <p:nvSpPr>
          <p:cNvPr id="29" name="Google Shape;29;p43"/>
          <p:cNvSpPr txBox="1"/>
          <p:nvPr>
            <p:ph idx="1" type="body"/>
          </p:nvPr>
        </p:nvSpPr>
        <p:spPr>
          <a:xfrm>
            <a:off x="715200" y="1152475"/>
            <a:ext cx="7713900" cy="34560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30" name="Google Shape;30;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1" name="Google Shape;31;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2" name="Google Shape;32;p4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
    <p:spTree>
      <p:nvGrpSpPr>
        <p:cNvPr id="33" name="Shape 33"/>
        <p:cNvGrpSpPr/>
        <p:nvPr/>
      </p:nvGrpSpPr>
      <p:grpSpPr>
        <a:xfrm>
          <a:off x="0" y="0"/>
          <a:ext cx="0" cy="0"/>
          <a:chOff x="0" y="0"/>
          <a:chExt cx="0" cy="0"/>
        </a:xfrm>
      </p:grpSpPr>
      <p:grpSp>
        <p:nvGrpSpPr>
          <p:cNvPr id="34" name="Google Shape;34;p44"/>
          <p:cNvGrpSpPr/>
          <p:nvPr/>
        </p:nvGrpSpPr>
        <p:grpSpPr>
          <a:xfrm>
            <a:off x="-21600" y="-472925"/>
            <a:ext cx="9728199" cy="6002555"/>
            <a:chOff x="-21600" y="-472925"/>
            <a:chExt cx="9728199" cy="6002555"/>
          </a:xfrm>
        </p:grpSpPr>
        <p:sp>
          <p:nvSpPr>
            <p:cNvPr id="35" name="Google Shape;35;p44"/>
            <p:cNvSpPr/>
            <p:nvPr/>
          </p:nvSpPr>
          <p:spPr>
            <a:xfrm>
              <a:off x="7617098" y="4237818"/>
              <a:ext cx="2089501" cy="1291812"/>
            </a:xfrm>
            <a:custGeom>
              <a:rect b="b" l="l" r="r" t="t"/>
              <a:pathLst>
                <a:path extrusionOk="0" h="33350" w="56317">
                  <a:moveTo>
                    <a:pt x="56317" y="33350"/>
                  </a:moveTo>
                  <a:lnTo>
                    <a:pt x="56317" y="0"/>
                  </a:lnTo>
                  <a:lnTo>
                    <a:pt x="20074" y="0"/>
                  </a:lnTo>
                  <a:cubicBezTo>
                    <a:pt x="18741" y="0"/>
                    <a:pt x="17514" y="739"/>
                    <a:pt x="16883" y="1905"/>
                  </a:cubicBezTo>
                  <a:lnTo>
                    <a:pt x="0" y="33350"/>
                  </a:lnTo>
                  <a:cubicBezTo>
                    <a:pt x="0" y="33350"/>
                    <a:pt x="53412" y="33326"/>
                    <a:pt x="56317" y="3335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 name="Google Shape;36;p44"/>
            <p:cNvGrpSpPr/>
            <p:nvPr/>
          </p:nvGrpSpPr>
          <p:grpSpPr>
            <a:xfrm>
              <a:off x="-21600" y="-472925"/>
              <a:ext cx="1218325" cy="1833575"/>
              <a:chOff x="-21600" y="-472925"/>
              <a:chExt cx="1218325" cy="1833575"/>
            </a:xfrm>
          </p:grpSpPr>
          <p:sp>
            <p:nvSpPr>
              <p:cNvPr id="37" name="Google Shape;37;p44"/>
              <p:cNvSpPr/>
              <p:nvPr/>
            </p:nvSpPr>
            <p:spPr>
              <a:xfrm flipH="1" rot="10800000">
                <a:off x="-21600" y="-472925"/>
                <a:ext cx="1218325" cy="1833575"/>
              </a:xfrm>
              <a:custGeom>
                <a:rect b="b" l="l" r="r" t="t"/>
                <a:pathLst>
                  <a:path extrusionOk="0" h="73343" w="48733">
                    <a:moveTo>
                      <a:pt x="48732" y="73342"/>
                    </a:moveTo>
                    <a:lnTo>
                      <a:pt x="0" y="73342"/>
                    </a:lnTo>
                    <a:lnTo>
                      <a:pt x="0" y="0"/>
                    </a:lnTo>
                    <a:lnTo>
                      <a:pt x="45399" y="23932"/>
                    </a:lnTo>
                    <a:cubicBezTo>
                      <a:pt x="47447" y="25015"/>
                      <a:pt x="48732" y="27134"/>
                      <a:pt x="48732" y="29432"/>
                    </a:cubicBezTo>
                    <a:lnTo>
                      <a:pt x="48732" y="73342"/>
                    </a:lnTo>
                    <a:close/>
                  </a:path>
                </a:pathLst>
              </a:custGeom>
              <a:gradFill>
                <a:gsLst>
                  <a:gs pos="0">
                    <a:schemeClr val="accent1"/>
                  </a:gs>
                  <a:gs pos="63000">
                    <a:srgbClr val="194175"/>
                  </a:gs>
                  <a:gs pos="100000">
                    <a:schemeClr val="accent2"/>
                  </a:gs>
                </a:gsLst>
                <a:lin ang="8099331"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4"/>
              <p:cNvSpPr/>
              <p:nvPr/>
            </p:nvSpPr>
            <p:spPr>
              <a:xfrm flipH="1" rot="5400000">
                <a:off x="-290306" y="-195780"/>
                <a:ext cx="1407925" cy="870435"/>
              </a:xfrm>
              <a:custGeom>
                <a:rect b="b" l="l" r="r" t="t"/>
                <a:pathLst>
                  <a:path extrusionOk="0" h="33350" w="56317">
                    <a:moveTo>
                      <a:pt x="56317" y="33350"/>
                    </a:moveTo>
                    <a:lnTo>
                      <a:pt x="56317" y="0"/>
                    </a:lnTo>
                    <a:lnTo>
                      <a:pt x="20074" y="0"/>
                    </a:lnTo>
                    <a:cubicBezTo>
                      <a:pt x="18741" y="0"/>
                      <a:pt x="17514" y="739"/>
                      <a:pt x="16883" y="1905"/>
                    </a:cubicBezTo>
                    <a:lnTo>
                      <a:pt x="0" y="33350"/>
                    </a:lnTo>
                    <a:cubicBezTo>
                      <a:pt x="0" y="33350"/>
                      <a:pt x="53412" y="33326"/>
                      <a:pt x="56317" y="3335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9" name="Google Shape;39;p44"/>
            <p:cNvCxnSpPr/>
            <p:nvPr/>
          </p:nvCxnSpPr>
          <p:spPr>
            <a:xfrm>
              <a:off x="7566300" y="4827634"/>
              <a:ext cx="1577700" cy="0"/>
            </a:xfrm>
            <a:prstGeom prst="straightConnector1">
              <a:avLst/>
            </a:prstGeom>
            <a:noFill/>
            <a:ln cap="flat" cmpd="sng" w="19050">
              <a:solidFill>
                <a:schemeClr val="accent2"/>
              </a:solidFill>
              <a:prstDash val="solid"/>
              <a:round/>
              <a:headEnd len="sm" w="sm" type="none"/>
              <a:tailEnd len="sm" w="sm" type="none"/>
            </a:ln>
          </p:spPr>
        </p:cxnSp>
      </p:grpSp>
      <p:sp>
        <p:nvSpPr>
          <p:cNvPr id="40" name="Google Shape;40;p44"/>
          <p:cNvSpPr txBox="1"/>
          <p:nvPr>
            <p:ph type="title"/>
          </p:nvPr>
        </p:nvSpPr>
        <p:spPr>
          <a:xfrm>
            <a:off x="1519323" y="1610525"/>
            <a:ext cx="23289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1" name="Google Shape;41;p44"/>
          <p:cNvSpPr txBox="1"/>
          <p:nvPr>
            <p:ph idx="1" type="subTitle"/>
          </p:nvPr>
        </p:nvSpPr>
        <p:spPr>
          <a:xfrm>
            <a:off x="1519313" y="2273250"/>
            <a:ext cx="28671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2" name="Google Shape;42;p44"/>
          <p:cNvSpPr txBox="1"/>
          <p:nvPr>
            <p:ph idx="2" type="title"/>
          </p:nvPr>
        </p:nvSpPr>
        <p:spPr>
          <a:xfrm>
            <a:off x="5561799" y="1610525"/>
            <a:ext cx="23289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3" name="Google Shape;43;p44"/>
          <p:cNvSpPr txBox="1"/>
          <p:nvPr>
            <p:ph idx="3" type="subTitle"/>
          </p:nvPr>
        </p:nvSpPr>
        <p:spPr>
          <a:xfrm>
            <a:off x="5561793" y="2273250"/>
            <a:ext cx="28671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4" name="Google Shape;44;p44"/>
          <p:cNvSpPr txBox="1"/>
          <p:nvPr>
            <p:ph idx="4" type="title"/>
          </p:nvPr>
        </p:nvSpPr>
        <p:spPr>
          <a:xfrm>
            <a:off x="1519323" y="3196325"/>
            <a:ext cx="23289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5" name="Google Shape;45;p44"/>
          <p:cNvSpPr txBox="1"/>
          <p:nvPr>
            <p:ph idx="5" type="subTitle"/>
          </p:nvPr>
        </p:nvSpPr>
        <p:spPr>
          <a:xfrm>
            <a:off x="1519313" y="3859050"/>
            <a:ext cx="28671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6" name="Google Shape;46;p44"/>
          <p:cNvSpPr txBox="1"/>
          <p:nvPr>
            <p:ph idx="6" type="title"/>
          </p:nvPr>
        </p:nvSpPr>
        <p:spPr>
          <a:xfrm>
            <a:off x="5561799" y="3196325"/>
            <a:ext cx="23289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000"/>
              <a:buNone/>
              <a:defRPr b="1" sz="2200">
                <a:latin typeface="Montserrat"/>
                <a:ea typeface="Montserrat"/>
                <a:cs typeface="Montserrat"/>
                <a:sym typeface="Montserrat"/>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sp>
        <p:nvSpPr>
          <p:cNvPr id="47" name="Google Shape;47;p44"/>
          <p:cNvSpPr txBox="1"/>
          <p:nvPr>
            <p:ph idx="7" type="subTitle"/>
          </p:nvPr>
        </p:nvSpPr>
        <p:spPr>
          <a:xfrm>
            <a:off x="5561793" y="3859050"/>
            <a:ext cx="28671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8" name="Google Shape;48;p44"/>
          <p:cNvSpPr txBox="1"/>
          <p:nvPr>
            <p:ph idx="8" type="subTitle"/>
          </p:nvPr>
        </p:nvSpPr>
        <p:spPr>
          <a:xfrm>
            <a:off x="715088" y="1646992"/>
            <a:ext cx="695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200"/>
              <a:buFont typeface="Ramabhadra"/>
              <a:buNone/>
              <a:defRPr b="1" sz="29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2pPr>
            <a:lvl3pPr lvl="2"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3pPr>
            <a:lvl4pPr lvl="3"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4pPr>
            <a:lvl5pPr lvl="4"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5pPr>
            <a:lvl6pPr lvl="5"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6pPr>
            <a:lvl7pPr lvl="6"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7pPr>
            <a:lvl8pPr lvl="7"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8pPr>
            <a:lvl9pPr lvl="8"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9pPr>
          </a:lstStyle>
          <a:p/>
        </p:txBody>
      </p:sp>
      <p:sp>
        <p:nvSpPr>
          <p:cNvPr id="49" name="Google Shape;49;p44"/>
          <p:cNvSpPr txBox="1"/>
          <p:nvPr>
            <p:ph idx="9" type="subTitle"/>
          </p:nvPr>
        </p:nvSpPr>
        <p:spPr>
          <a:xfrm>
            <a:off x="4756588" y="1646992"/>
            <a:ext cx="695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200"/>
              <a:buFont typeface="Ramabhadra"/>
              <a:buNone/>
              <a:defRPr b="1" sz="29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2pPr>
            <a:lvl3pPr lvl="2"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3pPr>
            <a:lvl4pPr lvl="3"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4pPr>
            <a:lvl5pPr lvl="4"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5pPr>
            <a:lvl6pPr lvl="5"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6pPr>
            <a:lvl7pPr lvl="6"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7pPr>
            <a:lvl8pPr lvl="7"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8pPr>
            <a:lvl9pPr lvl="8"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9pPr>
          </a:lstStyle>
          <a:p/>
        </p:txBody>
      </p:sp>
      <p:sp>
        <p:nvSpPr>
          <p:cNvPr id="50" name="Google Shape;50;p44"/>
          <p:cNvSpPr txBox="1"/>
          <p:nvPr>
            <p:ph idx="13" type="subTitle"/>
          </p:nvPr>
        </p:nvSpPr>
        <p:spPr>
          <a:xfrm>
            <a:off x="715088" y="3239292"/>
            <a:ext cx="695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200"/>
              <a:buFont typeface="Ramabhadra"/>
              <a:buNone/>
              <a:defRPr b="1" sz="29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2pPr>
            <a:lvl3pPr lvl="2"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3pPr>
            <a:lvl4pPr lvl="3"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4pPr>
            <a:lvl5pPr lvl="4"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5pPr>
            <a:lvl6pPr lvl="5"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6pPr>
            <a:lvl7pPr lvl="6"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7pPr>
            <a:lvl8pPr lvl="7"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8pPr>
            <a:lvl9pPr lvl="8"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9pPr>
          </a:lstStyle>
          <a:p/>
        </p:txBody>
      </p:sp>
      <p:sp>
        <p:nvSpPr>
          <p:cNvPr id="51" name="Google Shape;51;p44"/>
          <p:cNvSpPr txBox="1"/>
          <p:nvPr>
            <p:ph idx="14" type="subTitle"/>
          </p:nvPr>
        </p:nvSpPr>
        <p:spPr>
          <a:xfrm>
            <a:off x="4756588" y="3239292"/>
            <a:ext cx="695400" cy="527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200"/>
              <a:buFont typeface="Ramabhadra"/>
              <a:buNone/>
              <a:defRPr b="1" sz="29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2pPr>
            <a:lvl3pPr lvl="2"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3pPr>
            <a:lvl4pPr lvl="3"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4pPr>
            <a:lvl5pPr lvl="4"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5pPr>
            <a:lvl6pPr lvl="5"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6pPr>
            <a:lvl7pPr lvl="6"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7pPr>
            <a:lvl8pPr lvl="7"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8pPr>
            <a:lvl9pPr lvl="8" algn="l">
              <a:lnSpc>
                <a:spcPct val="100000"/>
              </a:lnSpc>
              <a:spcBef>
                <a:spcPts val="0"/>
              </a:spcBef>
              <a:spcAft>
                <a:spcPts val="0"/>
              </a:spcAft>
              <a:buClr>
                <a:schemeClr val="accent1"/>
              </a:buClr>
              <a:buSzPts val="2200"/>
              <a:buFont typeface="Ramabhadra"/>
              <a:buNone/>
              <a:defRPr sz="2200">
                <a:solidFill>
                  <a:schemeClr val="accent1"/>
                </a:solidFill>
                <a:latin typeface="Ramabhadra"/>
                <a:ea typeface="Ramabhadra"/>
                <a:cs typeface="Ramabhadra"/>
                <a:sym typeface="Ramabhadra"/>
              </a:defRPr>
            </a:lvl9pPr>
          </a:lstStyle>
          <a:p/>
        </p:txBody>
      </p:sp>
      <p:sp>
        <p:nvSpPr>
          <p:cNvPr id="52" name="Google Shape;52;p44"/>
          <p:cNvSpPr txBox="1"/>
          <p:nvPr>
            <p:ph idx="15"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pic>
        <p:nvPicPr>
          <p:cNvPr id="54" name="Google Shape;54;p45"/>
          <p:cNvPicPr preferRelativeResize="0"/>
          <p:nvPr/>
        </p:nvPicPr>
        <p:blipFill rotWithShape="1">
          <a:blip r:embed="rId2">
            <a:alphaModFix/>
          </a:blip>
          <a:srcRect b="0" l="0" r="0" t="0"/>
          <a:stretch/>
        </p:blipFill>
        <p:spPr>
          <a:xfrm flipH="1" rot="-5400000">
            <a:off x="5185052" y="810537"/>
            <a:ext cx="5423976" cy="3241926"/>
          </a:xfrm>
          <a:prstGeom prst="rect">
            <a:avLst/>
          </a:prstGeom>
          <a:noFill/>
          <a:ln>
            <a:noFill/>
          </a:ln>
        </p:spPr>
      </p:pic>
      <p:sp>
        <p:nvSpPr>
          <p:cNvPr id="55" name="Google Shape;55;p45"/>
          <p:cNvSpPr/>
          <p:nvPr/>
        </p:nvSpPr>
        <p:spPr>
          <a:xfrm rot="10800000">
            <a:off x="7762800" y="-119175"/>
            <a:ext cx="1381200" cy="2023500"/>
          </a:xfrm>
          <a:prstGeom prst="round1Rect">
            <a:avLst>
              <a:gd fmla="val 50000" name="adj"/>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45"/>
          <p:cNvSpPr/>
          <p:nvPr/>
        </p:nvSpPr>
        <p:spPr>
          <a:xfrm flipH="1" rot="10800000">
            <a:off x="6943304" y="2560037"/>
            <a:ext cx="2200736" cy="2583466"/>
          </a:xfrm>
          <a:custGeom>
            <a:rect b="b" l="l" r="r" t="t"/>
            <a:pathLst>
              <a:path extrusionOk="0" h="35350" w="30112">
                <a:moveTo>
                  <a:pt x="30111" y="0"/>
                </a:moveTo>
                <a:lnTo>
                  <a:pt x="0" y="0"/>
                </a:lnTo>
                <a:lnTo>
                  <a:pt x="17169" y="32016"/>
                </a:lnTo>
                <a:cubicBezTo>
                  <a:pt x="18265" y="34064"/>
                  <a:pt x="20408" y="35350"/>
                  <a:pt x="22753" y="35350"/>
                </a:cubicBezTo>
                <a:lnTo>
                  <a:pt x="30111" y="35350"/>
                </a:lnTo>
                <a:close/>
              </a:path>
            </a:pathLst>
          </a:custGeom>
          <a:gradFill>
            <a:gsLst>
              <a:gs pos="0">
                <a:schemeClr val="accent6"/>
              </a:gs>
              <a:gs pos="100000">
                <a:schemeClr val="accent5"/>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45"/>
          <p:cNvSpPr/>
          <p:nvPr/>
        </p:nvSpPr>
        <p:spPr>
          <a:xfrm>
            <a:off x="6723450" y="3680725"/>
            <a:ext cx="1313592" cy="1462763"/>
          </a:xfrm>
          <a:custGeom>
            <a:rect b="b" l="l" r="r" t="t"/>
            <a:pathLst>
              <a:path extrusionOk="0" h="28957" w="26004">
                <a:moveTo>
                  <a:pt x="16931" y="1"/>
                </a:moveTo>
                <a:cubicBezTo>
                  <a:pt x="16062" y="1"/>
                  <a:pt x="15276" y="477"/>
                  <a:pt x="14871" y="1239"/>
                </a:cubicBezTo>
                <a:lnTo>
                  <a:pt x="0" y="28957"/>
                </a:lnTo>
                <a:lnTo>
                  <a:pt x="11490" y="28957"/>
                </a:lnTo>
                <a:lnTo>
                  <a:pt x="25182" y="3418"/>
                </a:lnTo>
                <a:cubicBezTo>
                  <a:pt x="26003" y="1870"/>
                  <a:pt x="24872" y="1"/>
                  <a:pt x="2311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 name="Google Shape;58;p45"/>
          <p:cNvCxnSpPr/>
          <p:nvPr/>
        </p:nvCxnSpPr>
        <p:spPr>
          <a:xfrm flipH="1" rot="10800000">
            <a:off x="7027600" y="2440309"/>
            <a:ext cx="803700" cy="1498500"/>
          </a:xfrm>
          <a:prstGeom prst="straightConnector1">
            <a:avLst/>
          </a:prstGeom>
          <a:noFill/>
          <a:ln cap="flat" cmpd="sng" w="19050">
            <a:solidFill>
              <a:schemeClr val="accent2"/>
            </a:solidFill>
            <a:prstDash val="solid"/>
            <a:round/>
            <a:headEnd len="sm" w="sm" type="none"/>
            <a:tailEnd len="sm" w="sm" type="none"/>
          </a:ln>
        </p:spPr>
      </p:cxnSp>
      <p:sp>
        <p:nvSpPr>
          <p:cNvPr id="59" name="Google Shape;59;p45"/>
          <p:cNvSpPr txBox="1"/>
          <p:nvPr>
            <p:ph type="title"/>
          </p:nvPr>
        </p:nvSpPr>
        <p:spPr>
          <a:xfrm>
            <a:off x="715100" y="1358400"/>
            <a:ext cx="3838200" cy="1252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3"/>
              </a:buClr>
              <a:buSzPts val="3200"/>
              <a:buNone/>
              <a:defRPr sz="4000"/>
            </a:lvl1pPr>
            <a:lvl2pPr lvl="1" algn="l">
              <a:lnSpc>
                <a:spcPct val="100000"/>
              </a:lnSpc>
              <a:spcBef>
                <a:spcPts val="0"/>
              </a:spcBef>
              <a:spcAft>
                <a:spcPts val="0"/>
              </a:spcAft>
              <a:buClr>
                <a:schemeClr val="accent3"/>
              </a:buClr>
              <a:buSzPts val="3200"/>
              <a:buNone/>
              <a:defRPr>
                <a:solidFill>
                  <a:schemeClr val="accent3"/>
                </a:solidFill>
              </a:defRPr>
            </a:lvl2pPr>
            <a:lvl3pPr lvl="2" algn="l">
              <a:lnSpc>
                <a:spcPct val="100000"/>
              </a:lnSpc>
              <a:spcBef>
                <a:spcPts val="0"/>
              </a:spcBef>
              <a:spcAft>
                <a:spcPts val="0"/>
              </a:spcAft>
              <a:buClr>
                <a:schemeClr val="accent3"/>
              </a:buClr>
              <a:buSzPts val="3200"/>
              <a:buNone/>
              <a:defRPr>
                <a:solidFill>
                  <a:schemeClr val="accent3"/>
                </a:solidFill>
              </a:defRPr>
            </a:lvl3pPr>
            <a:lvl4pPr lvl="3" algn="l">
              <a:lnSpc>
                <a:spcPct val="100000"/>
              </a:lnSpc>
              <a:spcBef>
                <a:spcPts val="0"/>
              </a:spcBef>
              <a:spcAft>
                <a:spcPts val="0"/>
              </a:spcAft>
              <a:buClr>
                <a:schemeClr val="accent3"/>
              </a:buClr>
              <a:buSzPts val="3200"/>
              <a:buNone/>
              <a:defRPr>
                <a:solidFill>
                  <a:schemeClr val="accent3"/>
                </a:solidFill>
              </a:defRPr>
            </a:lvl4pPr>
            <a:lvl5pPr lvl="4" algn="l">
              <a:lnSpc>
                <a:spcPct val="100000"/>
              </a:lnSpc>
              <a:spcBef>
                <a:spcPts val="0"/>
              </a:spcBef>
              <a:spcAft>
                <a:spcPts val="0"/>
              </a:spcAft>
              <a:buClr>
                <a:schemeClr val="accent3"/>
              </a:buClr>
              <a:buSzPts val="3200"/>
              <a:buNone/>
              <a:defRPr>
                <a:solidFill>
                  <a:schemeClr val="accent3"/>
                </a:solidFill>
              </a:defRPr>
            </a:lvl5pPr>
            <a:lvl6pPr lvl="5" algn="l">
              <a:lnSpc>
                <a:spcPct val="100000"/>
              </a:lnSpc>
              <a:spcBef>
                <a:spcPts val="0"/>
              </a:spcBef>
              <a:spcAft>
                <a:spcPts val="0"/>
              </a:spcAft>
              <a:buClr>
                <a:schemeClr val="accent3"/>
              </a:buClr>
              <a:buSzPts val="3200"/>
              <a:buNone/>
              <a:defRPr>
                <a:solidFill>
                  <a:schemeClr val="accent3"/>
                </a:solidFill>
              </a:defRPr>
            </a:lvl6pPr>
            <a:lvl7pPr lvl="6" algn="l">
              <a:lnSpc>
                <a:spcPct val="100000"/>
              </a:lnSpc>
              <a:spcBef>
                <a:spcPts val="0"/>
              </a:spcBef>
              <a:spcAft>
                <a:spcPts val="0"/>
              </a:spcAft>
              <a:buClr>
                <a:schemeClr val="accent3"/>
              </a:buClr>
              <a:buSzPts val="3200"/>
              <a:buNone/>
              <a:defRPr>
                <a:solidFill>
                  <a:schemeClr val="accent3"/>
                </a:solidFill>
              </a:defRPr>
            </a:lvl7pPr>
            <a:lvl8pPr lvl="7" algn="l">
              <a:lnSpc>
                <a:spcPct val="100000"/>
              </a:lnSpc>
              <a:spcBef>
                <a:spcPts val="0"/>
              </a:spcBef>
              <a:spcAft>
                <a:spcPts val="0"/>
              </a:spcAft>
              <a:buClr>
                <a:schemeClr val="accent3"/>
              </a:buClr>
              <a:buSzPts val="3200"/>
              <a:buNone/>
              <a:defRPr>
                <a:solidFill>
                  <a:schemeClr val="accent3"/>
                </a:solidFill>
              </a:defRPr>
            </a:lvl8pPr>
            <a:lvl9pPr lvl="8" algn="l">
              <a:lnSpc>
                <a:spcPct val="100000"/>
              </a:lnSpc>
              <a:spcBef>
                <a:spcPts val="0"/>
              </a:spcBef>
              <a:spcAft>
                <a:spcPts val="0"/>
              </a:spcAft>
              <a:buClr>
                <a:schemeClr val="accent3"/>
              </a:buClr>
              <a:buSzPts val="3200"/>
              <a:buNone/>
              <a:defRPr>
                <a:solidFill>
                  <a:schemeClr val="accent3"/>
                </a:solidFill>
              </a:defRPr>
            </a:lvl9pPr>
          </a:lstStyle>
          <a:p/>
        </p:txBody>
      </p:sp>
      <p:sp>
        <p:nvSpPr>
          <p:cNvPr id="60" name="Google Shape;60;p45"/>
          <p:cNvSpPr txBox="1"/>
          <p:nvPr>
            <p:ph idx="1" type="subTitle"/>
          </p:nvPr>
        </p:nvSpPr>
        <p:spPr>
          <a:xfrm>
            <a:off x="715100" y="2610900"/>
            <a:ext cx="3838200" cy="1174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600"/>
              <a:buNone/>
              <a:defRPr sz="18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
    <p:spTree>
      <p:nvGrpSpPr>
        <p:cNvPr id="61" name="Shape 61"/>
        <p:cNvGrpSpPr/>
        <p:nvPr/>
      </p:nvGrpSpPr>
      <p:grpSpPr>
        <a:xfrm>
          <a:off x="0" y="0"/>
          <a:ext cx="0" cy="0"/>
          <a:chOff x="0" y="0"/>
          <a:chExt cx="0" cy="0"/>
        </a:xfrm>
      </p:grpSpPr>
      <p:grpSp>
        <p:nvGrpSpPr>
          <p:cNvPr id="62" name="Google Shape;62;p46"/>
          <p:cNvGrpSpPr/>
          <p:nvPr/>
        </p:nvGrpSpPr>
        <p:grpSpPr>
          <a:xfrm>
            <a:off x="-1527400" y="-48600"/>
            <a:ext cx="3310700" cy="922659"/>
            <a:chOff x="-1527400" y="-48600"/>
            <a:chExt cx="3310700" cy="922659"/>
          </a:xfrm>
        </p:grpSpPr>
        <p:sp>
          <p:nvSpPr>
            <p:cNvPr id="63" name="Google Shape;63;p46"/>
            <p:cNvSpPr/>
            <p:nvPr/>
          </p:nvSpPr>
          <p:spPr>
            <a:xfrm>
              <a:off x="-1226600" y="-48600"/>
              <a:ext cx="3009900" cy="691200"/>
            </a:xfrm>
            <a:prstGeom prst="roundRect">
              <a:avLst>
                <a:gd fmla="val 50000" name="adj"/>
              </a:avLst>
            </a:prstGeom>
            <a:gradFill>
              <a:gsLst>
                <a:gs pos="0">
                  <a:schemeClr val="accent3"/>
                </a:gs>
                <a:gs pos="34000">
                  <a:srgbClr val="FAB93C"/>
                </a:gs>
                <a:gs pos="100000">
                  <a:schemeClr val="accent4"/>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46"/>
            <p:cNvSpPr/>
            <p:nvPr/>
          </p:nvSpPr>
          <p:spPr>
            <a:xfrm>
              <a:off x="-1527400" y="95625"/>
              <a:ext cx="3009900" cy="691200"/>
            </a:xfrm>
            <a:prstGeom prst="roundRect">
              <a:avLst>
                <a:gd fmla="val 50000" name="adj"/>
              </a:avLst>
            </a:prstGeom>
            <a:gradFill>
              <a:gsLst>
                <a:gs pos="0">
                  <a:schemeClr val="accent6"/>
                </a:gs>
                <a:gs pos="100000">
                  <a:schemeClr val="accent5"/>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 name="Google Shape;65;p46"/>
            <p:cNvCxnSpPr/>
            <p:nvPr/>
          </p:nvCxnSpPr>
          <p:spPr>
            <a:xfrm>
              <a:off x="-399075" y="699209"/>
              <a:ext cx="1577700" cy="0"/>
            </a:xfrm>
            <a:prstGeom prst="straightConnector1">
              <a:avLst/>
            </a:prstGeom>
            <a:noFill/>
            <a:ln cap="flat" cmpd="sng" w="19050">
              <a:solidFill>
                <a:schemeClr val="lt1"/>
              </a:solidFill>
              <a:prstDash val="solid"/>
              <a:round/>
              <a:headEnd len="sm" w="sm" type="none"/>
              <a:tailEnd len="sm" w="sm" type="none"/>
            </a:ln>
          </p:spPr>
        </p:cxnSp>
        <p:cxnSp>
          <p:nvCxnSpPr>
            <p:cNvPr id="66" name="Google Shape;66;p46"/>
            <p:cNvCxnSpPr/>
            <p:nvPr/>
          </p:nvCxnSpPr>
          <p:spPr>
            <a:xfrm>
              <a:off x="-711725" y="874059"/>
              <a:ext cx="1577700" cy="0"/>
            </a:xfrm>
            <a:prstGeom prst="straightConnector1">
              <a:avLst/>
            </a:prstGeom>
            <a:noFill/>
            <a:ln cap="flat" cmpd="sng" w="19050">
              <a:solidFill>
                <a:schemeClr val="accent2"/>
              </a:solidFill>
              <a:prstDash val="solid"/>
              <a:round/>
              <a:headEnd len="sm" w="sm" type="none"/>
              <a:tailEnd len="sm" w="sm" type="none"/>
            </a:ln>
          </p:spPr>
        </p:cxnSp>
      </p:grpSp>
      <p:sp>
        <p:nvSpPr>
          <p:cNvPr id="67" name="Google Shape;67;p46"/>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2800"/>
              <a:buFont typeface="Ramabhadra"/>
              <a:buNone/>
              <a:defRPr sz="2800">
                <a:solidFill>
                  <a:schemeClr val="accent1"/>
                </a:solidFill>
              </a:defRPr>
            </a:lvl1pPr>
            <a:lvl2pPr lvl="1"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2pPr>
            <a:lvl3pPr lvl="2"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3pPr>
            <a:lvl4pPr lvl="3"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4pPr>
            <a:lvl5pPr lvl="4"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5pPr>
            <a:lvl6pPr lvl="5"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6pPr>
            <a:lvl7pPr lvl="6"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7pPr>
            <a:lvl8pPr lvl="7"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8pPr>
            <a:lvl9pPr lvl="8" algn="ctr">
              <a:lnSpc>
                <a:spcPct val="100000"/>
              </a:lnSpc>
              <a:spcBef>
                <a:spcPts val="0"/>
              </a:spcBef>
              <a:spcAft>
                <a:spcPts val="0"/>
              </a:spcAft>
              <a:buClr>
                <a:schemeClr val="accent1"/>
              </a:buClr>
              <a:buSzPts val="2800"/>
              <a:buFont typeface="Ramabhadra"/>
              <a:buNone/>
              <a:defRPr b="1" sz="2800">
                <a:solidFill>
                  <a:schemeClr val="accent1"/>
                </a:solidFill>
                <a:latin typeface="Ramabhadra"/>
                <a:ea typeface="Ramabhadra"/>
                <a:cs typeface="Ramabhadra"/>
                <a:sym typeface="Ramabhadr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8" name="Shape 68"/>
        <p:cNvGrpSpPr/>
        <p:nvPr/>
      </p:nvGrpSpPr>
      <p:grpSpPr>
        <a:xfrm>
          <a:off x="0" y="0"/>
          <a:ext cx="0" cy="0"/>
          <a:chOff x="0" y="0"/>
          <a:chExt cx="0" cy="0"/>
        </a:xfrm>
      </p:grpSpPr>
      <p:sp>
        <p:nvSpPr>
          <p:cNvPr id="69" name="Google Shape;69;p47"/>
          <p:cNvSpPr txBox="1"/>
          <p:nvPr>
            <p:ph type="title"/>
          </p:nvPr>
        </p:nvSpPr>
        <p:spPr>
          <a:xfrm>
            <a:off x="786150" y="308120"/>
            <a:ext cx="7571700" cy="70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a:lvl1pPr>
            <a:lvl2pPr lvl="1" algn="ctr">
              <a:lnSpc>
                <a:spcPct val="100000"/>
              </a:lnSpc>
              <a:spcBef>
                <a:spcPts val="0"/>
              </a:spcBef>
              <a:spcAft>
                <a:spcPts val="0"/>
              </a:spcAft>
              <a:buSzPts val="2000"/>
              <a:buNone/>
              <a:defRPr/>
            </a:lvl2pPr>
            <a:lvl3pPr lvl="2" algn="ctr">
              <a:lnSpc>
                <a:spcPct val="100000"/>
              </a:lnSpc>
              <a:spcBef>
                <a:spcPts val="0"/>
              </a:spcBef>
              <a:spcAft>
                <a:spcPts val="0"/>
              </a:spcAft>
              <a:buSzPts val="2000"/>
              <a:buNone/>
              <a:defRPr/>
            </a:lvl3pPr>
            <a:lvl4pPr lvl="3" algn="ctr">
              <a:lnSpc>
                <a:spcPct val="100000"/>
              </a:lnSpc>
              <a:spcBef>
                <a:spcPts val="0"/>
              </a:spcBef>
              <a:spcAft>
                <a:spcPts val="0"/>
              </a:spcAft>
              <a:buSzPts val="2000"/>
              <a:buNone/>
              <a:defRPr/>
            </a:lvl4pPr>
            <a:lvl5pPr lvl="4" algn="ctr">
              <a:lnSpc>
                <a:spcPct val="100000"/>
              </a:lnSpc>
              <a:spcBef>
                <a:spcPts val="0"/>
              </a:spcBef>
              <a:spcAft>
                <a:spcPts val="0"/>
              </a:spcAft>
              <a:buSzPts val="2000"/>
              <a:buNone/>
              <a:defRPr/>
            </a:lvl5pPr>
            <a:lvl6pPr lvl="5" algn="ctr">
              <a:lnSpc>
                <a:spcPct val="100000"/>
              </a:lnSpc>
              <a:spcBef>
                <a:spcPts val="0"/>
              </a:spcBef>
              <a:spcAft>
                <a:spcPts val="0"/>
              </a:spcAft>
              <a:buSzPts val="2000"/>
              <a:buNone/>
              <a:defRPr/>
            </a:lvl6pPr>
            <a:lvl7pPr lvl="6" algn="ctr">
              <a:lnSpc>
                <a:spcPct val="100000"/>
              </a:lnSpc>
              <a:spcBef>
                <a:spcPts val="0"/>
              </a:spcBef>
              <a:spcAft>
                <a:spcPts val="0"/>
              </a:spcAft>
              <a:buSzPts val="2000"/>
              <a:buNone/>
              <a:defRPr/>
            </a:lvl7pPr>
            <a:lvl8pPr lvl="7" algn="ctr">
              <a:lnSpc>
                <a:spcPct val="100000"/>
              </a:lnSpc>
              <a:spcBef>
                <a:spcPts val="0"/>
              </a:spcBef>
              <a:spcAft>
                <a:spcPts val="0"/>
              </a:spcAft>
              <a:buSzPts val="2000"/>
              <a:buNone/>
              <a:defRPr/>
            </a:lvl8pPr>
            <a:lvl9pPr lvl="8" algn="ctr">
              <a:lnSpc>
                <a:spcPct val="100000"/>
              </a:lnSpc>
              <a:spcBef>
                <a:spcPts val="0"/>
              </a:spcBef>
              <a:spcAft>
                <a:spcPts val="0"/>
              </a:spcAft>
              <a:buSzPts val="2000"/>
              <a:buNone/>
              <a:defRPr/>
            </a:lvl9pPr>
          </a:lstStyle>
          <a:p/>
        </p:txBody>
      </p:sp>
      <p:sp>
        <p:nvSpPr>
          <p:cNvPr id="70" name="Google Shape;70;p47"/>
          <p:cNvSpPr txBox="1"/>
          <p:nvPr>
            <p:ph idx="1" type="body"/>
          </p:nvPr>
        </p:nvSpPr>
        <p:spPr>
          <a:xfrm>
            <a:off x="786137" y="1200150"/>
            <a:ext cx="3675300" cy="37257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71" name="Google Shape;71;p47"/>
          <p:cNvSpPr txBox="1"/>
          <p:nvPr>
            <p:ph idx="2" type="body"/>
          </p:nvPr>
        </p:nvSpPr>
        <p:spPr>
          <a:xfrm>
            <a:off x="4682659" y="1200150"/>
            <a:ext cx="3675300" cy="3725700"/>
          </a:xfrm>
          <a:prstGeom prst="rect">
            <a:avLst/>
          </a:prstGeom>
          <a:noFill/>
          <a:ln>
            <a:noFill/>
          </a:ln>
        </p:spPr>
        <p:txBody>
          <a:bodyPr anchorCtr="0" anchor="t" bIns="91425" lIns="91425" spcFirstLastPara="1" rIns="91425" wrap="square" tIns="91425">
            <a:noAutofit/>
          </a:bodyPr>
          <a:lstStyle>
            <a:lvl1pPr indent="-355600" lvl="0" marL="457200" algn="l">
              <a:lnSpc>
                <a:spcPct val="100000"/>
              </a:lnSpc>
              <a:spcBef>
                <a:spcPts val="600"/>
              </a:spcBef>
              <a:spcAft>
                <a:spcPts val="0"/>
              </a:spcAft>
              <a:buSzPts val="2000"/>
              <a:buChar char="◎"/>
              <a:defRPr sz="2000"/>
            </a:lvl1pPr>
            <a:lvl2pPr indent="-355600" lvl="1" marL="914400" algn="l">
              <a:lnSpc>
                <a:spcPct val="100000"/>
              </a:lnSpc>
              <a:spcBef>
                <a:spcPts val="0"/>
              </a:spcBef>
              <a:spcAft>
                <a:spcPts val="0"/>
              </a:spcAft>
              <a:buSzPts val="2000"/>
              <a:buChar char="○"/>
              <a:defRPr sz="2000"/>
            </a:lvl2pPr>
            <a:lvl3pPr indent="-355600" lvl="2" marL="1371600" algn="l">
              <a:lnSpc>
                <a:spcPct val="100000"/>
              </a:lnSpc>
              <a:spcBef>
                <a:spcPts val="0"/>
              </a:spcBef>
              <a:spcAft>
                <a:spcPts val="0"/>
              </a:spcAft>
              <a:buSzPts val="2000"/>
              <a:buChar char="◉"/>
              <a:defRPr sz="2000"/>
            </a:lvl3pPr>
            <a:lvl4pPr indent="-355600" lvl="3" marL="1828800" algn="l">
              <a:lnSpc>
                <a:spcPct val="100000"/>
              </a:lnSpc>
              <a:spcBef>
                <a:spcPts val="0"/>
              </a:spcBef>
              <a:spcAft>
                <a:spcPts val="0"/>
              </a:spcAft>
              <a:buSzPts val="2000"/>
              <a:buChar char="●"/>
              <a:defRPr sz="2000"/>
            </a:lvl4pPr>
            <a:lvl5pPr indent="-355600" lvl="4" marL="2286000" algn="l">
              <a:lnSpc>
                <a:spcPct val="100000"/>
              </a:lnSpc>
              <a:spcBef>
                <a:spcPts val="0"/>
              </a:spcBef>
              <a:spcAft>
                <a:spcPts val="0"/>
              </a:spcAft>
              <a:buSzPts val="2000"/>
              <a:buChar char="○"/>
              <a:defRPr sz="2000"/>
            </a:lvl5pPr>
            <a:lvl6pPr indent="-355600" lvl="5" marL="2743200" algn="l">
              <a:lnSpc>
                <a:spcPct val="100000"/>
              </a:lnSpc>
              <a:spcBef>
                <a:spcPts val="0"/>
              </a:spcBef>
              <a:spcAft>
                <a:spcPts val="0"/>
              </a:spcAft>
              <a:buSzPts val="2000"/>
              <a:buChar char="■"/>
              <a:defRPr sz="2000"/>
            </a:lvl6pPr>
            <a:lvl7pPr indent="-355600" lvl="6" marL="3200400" algn="l">
              <a:lnSpc>
                <a:spcPct val="100000"/>
              </a:lnSpc>
              <a:spcBef>
                <a:spcPts val="0"/>
              </a:spcBef>
              <a:spcAft>
                <a:spcPts val="0"/>
              </a:spcAft>
              <a:buSzPts val="2000"/>
              <a:buChar char="●"/>
              <a:defRPr sz="2000"/>
            </a:lvl7pPr>
            <a:lvl8pPr indent="-355600" lvl="7" marL="3657600" algn="l">
              <a:lnSpc>
                <a:spcPct val="100000"/>
              </a:lnSpc>
              <a:spcBef>
                <a:spcPts val="0"/>
              </a:spcBef>
              <a:spcAft>
                <a:spcPts val="0"/>
              </a:spcAft>
              <a:buSzPts val="2000"/>
              <a:buChar char="○"/>
              <a:defRPr sz="2000"/>
            </a:lvl8pPr>
            <a:lvl9pPr indent="-355600" lvl="8" marL="4114800" algn="l">
              <a:lnSpc>
                <a:spcPct val="100000"/>
              </a:lnSpc>
              <a:spcBef>
                <a:spcPts val="0"/>
              </a:spcBef>
              <a:spcAft>
                <a:spcPts val="0"/>
              </a:spcAft>
              <a:buSzPts val="2000"/>
              <a:buChar char="■"/>
              <a:defRPr sz="2000"/>
            </a:lvl9pPr>
          </a:lstStyle>
          <a:p/>
        </p:txBody>
      </p:sp>
      <p:sp>
        <p:nvSpPr>
          <p:cNvPr id="72" name="Google Shape;72;p47"/>
          <p:cNvSpPr txBox="1"/>
          <p:nvPr>
            <p:ph idx="12" type="sldNum"/>
          </p:nvPr>
        </p:nvSpPr>
        <p:spPr>
          <a:xfrm>
            <a:off x="84043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73" name="Shape 73"/>
        <p:cNvGrpSpPr/>
        <p:nvPr/>
      </p:nvGrpSpPr>
      <p:grpSpPr>
        <a:xfrm>
          <a:off x="0" y="0"/>
          <a:ext cx="0" cy="0"/>
          <a:chOff x="0" y="0"/>
          <a:chExt cx="0" cy="0"/>
        </a:xfrm>
      </p:grpSpPr>
      <p:sp>
        <p:nvSpPr>
          <p:cNvPr id="74" name="Google Shape;74;p48"/>
          <p:cNvSpPr txBox="1"/>
          <p:nvPr>
            <p:ph type="title"/>
          </p:nvPr>
        </p:nvSpPr>
        <p:spPr>
          <a:xfrm>
            <a:off x="786150" y="308120"/>
            <a:ext cx="7571700" cy="70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000"/>
              <a:buNone/>
              <a:defRPr/>
            </a:lvl1pPr>
            <a:lvl2pPr lvl="1" algn="ctr">
              <a:lnSpc>
                <a:spcPct val="100000"/>
              </a:lnSpc>
              <a:spcBef>
                <a:spcPts val="0"/>
              </a:spcBef>
              <a:spcAft>
                <a:spcPts val="0"/>
              </a:spcAft>
              <a:buSzPts val="2000"/>
              <a:buNone/>
              <a:defRPr/>
            </a:lvl2pPr>
            <a:lvl3pPr lvl="2" algn="ctr">
              <a:lnSpc>
                <a:spcPct val="100000"/>
              </a:lnSpc>
              <a:spcBef>
                <a:spcPts val="0"/>
              </a:spcBef>
              <a:spcAft>
                <a:spcPts val="0"/>
              </a:spcAft>
              <a:buSzPts val="2000"/>
              <a:buNone/>
              <a:defRPr/>
            </a:lvl3pPr>
            <a:lvl4pPr lvl="3" algn="ctr">
              <a:lnSpc>
                <a:spcPct val="100000"/>
              </a:lnSpc>
              <a:spcBef>
                <a:spcPts val="0"/>
              </a:spcBef>
              <a:spcAft>
                <a:spcPts val="0"/>
              </a:spcAft>
              <a:buSzPts val="2000"/>
              <a:buNone/>
              <a:defRPr/>
            </a:lvl4pPr>
            <a:lvl5pPr lvl="4" algn="ctr">
              <a:lnSpc>
                <a:spcPct val="100000"/>
              </a:lnSpc>
              <a:spcBef>
                <a:spcPts val="0"/>
              </a:spcBef>
              <a:spcAft>
                <a:spcPts val="0"/>
              </a:spcAft>
              <a:buSzPts val="2000"/>
              <a:buNone/>
              <a:defRPr/>
            </a:lvl5pPr>
            <a:lvl6pPr lvl="5" algn="ctr">
              <a:lnSpc>
                <a:spcPct val="100000"/>
              </a:lnSpc>
              <a:spcBef>
                <a:spcPts val="0"/>
              </a:spcBef>
              <a:spcAft>
                <a:spcPts val="0"/>
              </a:spcAft>
              <a:buSzPts val="2000"/>
              <a:buNone/>
              <a:defRPr/>
            </a:lvl6pPr>
            <a:lvl7pPr lvl="6" algn="ctr">
              <a:lnSpc>
                <a:spcPct val="100000"/>
              </a:lnSpc>
              <a:spcBef>
                <a:spcPts val="0"/>
              </a:spcBef>
              <a:spcAft>
                <a:spcPts val="0"/>
              </a:spcAft>
              <a:buSzPts val="2000"/>
              <a:buNone/>
              <a:defRPr/>
            </a:lvl7pPr>
            <a:lvl8pPr lvl="7" algn="ctr">
              <a:lnSpc>
                <a:spcPct val="100000"/>
              </a:lnSpc>
              <a:spcBef>
                <a:spcPts val="0"/>
              </a:spcBef>
              <a:spcAft>
                <a:spcPts val="0"/>
              </a:spcAft>
              <a:buSzPts val="2000"/>
              <a:buNone/>
              <a:defRPr/>
            </a:lvl8pPr>
            <a:lvl9pPr lvl="8" algn="ctr">
              <a:lnSpc>
                <a:spcPct val="100000"/>
              </a:lnSpc>
              <a:spcBef>
                <a:spcPts val="0"/>
              </a:spcBef>
              <a:spcAft>
                <a:spcPts val="0"/>
              </a:spcAft>
              <a:buSzPts val="2000"/>
              <a:buNone/>
              <a:defRPr/>
            </a:lvl9pPr>
          </a:lstStyle>
          <a:p/>
        </p:txBody>
      </p:sp>
      <p:sp>
        <p:nvSpPr>
          <p:cNvPr id="75" name="Google Shape;75;p48"/>
          <p:cNvSpPr txBox="1"/>
          <p:nvPr>
            <p:ph idx="1" type="body"/>
          </p:nvPr>
        </p:nvSpPr>
        <p:spPr>
          <a:xfrm>
            <a:off x="786150" y="1200150"/>
            <a:ext cx="2419800" cy="372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76" name="Google Shape;76;p48"/>
          <p:cNvSpPr txBox="1"/>
          <p:nvPr>
            <p:ph idx="2" type="body"/>
          </p:nvPr>
        </p:nvSpPr>
        <p:spPr>
          <a:xfrm>
            <a:off x="3329992" y="1200150"/>
            <a:ext cx="2419800" cy="372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77" name="Google Shape;77;p48"/>
          <p:cNvSpPr txBox="1"/>
          <p:nvPr>
            <p:ph idx="3" type="body"/>
          </p:nvPr>
        </p:nvSpPr>
        <p:spPr>
          <a:xfrm>
            <a:off x="5873834" y="1200150"/>
            <a:ext cx="2419800" cy="37257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78" name="Google Shape;78;p48"/>
          <p:cNvSpPr txBox="1"/>
          <p:nvPr>
            <p:ph idx="12" type="sldNum"/>
          </p:nvPr>
        </p:nvSpPr>
        <p:spPr>
          <a:xfrm>
            <a:off x="84043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715050" y="358100"/>
            <a:ext cx="7713900" cy="5727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1pPr>
            <a:lvl2pPr lvl="1"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2pPr>
            <a:lvl3pPr lvl="2"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3pPr>
            <a:lvl4pPr lvl="3"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4pPr>
            <a:lvl5pPr lvl="4"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5pPr>
            <a:lvl6pPr lvl="5"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6pPr>
            <a:lvl7pPr lvl="6"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7pPr>
            <a:lvl8pPr lvl="7"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8pPr>
            <a:lvl9pPr lvl="8" marR="0" rtl="0" algn="ctr">
              <a:lnSpc>
                <a:spcPct val="100000"/>
              </a:lnSpc>
              <a:spcBef>
                <a:spcPts val="0"/>
              </a:spcBef>
              <a:spcAft>
                <a:spcPts val="0"/>
              </a:spcAft>
              <a:buClr>
                <a:schemeClr val="accent1"/>
              </a:buClr>
              <a:buSzPts val="3200"/>
              <a:buFont typeface="Montserrat ExtraBold"/>
              <a:buNone/>
              <a:defRPr b="0" i="0" sz="3200" u="none" cap="none" strike="noStrike">
                <a:solidFill>
                  <a:schemeClr val="accent1"/>
                </a:solidFill>
                <a:latin typeface="Montserrat ExtraBold"/>
                <a:ea typeface="Montserrat ExtraBold"/>
                <a:cs typeface="Montserrat ExtraBold"/>
                <a:sym typeface="Montserrat ExtraBold"/>
              </a:defRPr>
            </a:lvl9pPr>
          </a:lstStyle>
          <a:p/>
        </p:txBody>
      </p:sp>
      <p:sp>
        <p:nvSpPr>
          <p:cNvPr id="7" name="Google Shape;7;p39"/>
          <p:cNvSpPr txBox="1"/>
          <p:nvPr>
            <p:ph idx="1" type="body"/>
          </p:nvPr>
        </p:nvSpPr>
        <p:spPr>
          <a:xfrm>
            <a:off x="715200" y="1152475"/>
            <a:ext cx="7713900" cy="34560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1pPr>
            <a:lvl2pPr indent="-304800" lvl="1" marL="9144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2pPr>
            <a:lvl3pPr indent="-304800" lvl="2" marL="13716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3pPr>
            <a:lvl4pPr indent="-304800" lvl="3" marL="18288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4pPr>
            <a:lvl5pPr indent="-304800" lvl="4" marL="22860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5pPr>
            <a:lvl6pPr indent="-304800" lvl="5" marL="27432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6pPr>
            <a:lvl7pPr indent="-304800" lvl="6" marL="32004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7pPr>
            <a:lvl8pPr indent="-304800" lvl="7" marL="36576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8pPr>
            <a:lvl9pPr indent="-304800" lvl="8" marL="4114800" marR="0" rtl="0" algn="l">
              <a:lnSpc>
                <a:spcPct val="100000"/>
              </a:lnSpc>
              <a:spcBef>
                <a:spcPts val="0"/>
              </a:spcBef>
              <a:spcAft>
                <a:spcPts val="0"/>
              </a:spcAft>
              <a:buClr>
                <a:schemeClr val="accent1"/>
              </a:buClr>
              <a:buSzPts val="1200"/>
              <a:buFont typeface="Raleway Medium"/>
              <a:buChar char="■"/>
              <a:defRPr b="0" i="0" sz="1200" u="none" cap="none" strike="noStrike">
                <a:solidFill>
                  <a:schemeClr val="accent1"/>
                </a:solidFill>
                <a:latin typeface="Raleway Medium"/>
                <a:ea typeface="Raleway Medium"/>
                <a:cs typeface="Raleway Medium"/>
                <a:sym typeface="Raleway Medium"/>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3" name="Shape 213"/>
        <p:cNvGrpSpPr/>
        <p:nvPr/>
      </p:nvGrpSpPr>
      <p:grpSpPr>
        <a:xfrm>
          <a:off x="0" y="0"/>
          <a:ext cx="0" cy="0"/>
          <a:chOff x="0" y="0"/>
          <a:chExt cx="0" cy="0"/>
        </a:xfrm>
      </p:grpSpPr>
      <p:sp>
        <p:nvSpPr>
          <p:cNvPr id="214" name="Google Shape;214;g15d633fd09b_1_102"/>
          <p:cNvSpPr txBox="1"/>
          <p:nvPr>
            <p:ph type="title"/>
          </p:nvPr>
        </p:nvSpPr>
        <p:spPr>
          <a:xfrm>
            <a:off x="105050" y="134600"/>
            <a:ext cx="87753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73763"/>
              </a:buClr>
              <a:buSzPts val="1800"/>
              <a:buFont typeface="Arial"/>
              <a:buNone/>
              <a:defRPr b="1" i="0" sz="1800" u="none" cap="none" strike="noStrike">
                <a:solidFill>
                  <a:srgbClr val="073763"/>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15" name="Google Shape;215;g15d633fd09b_1_102"/>
          <p:cNvSpPr txBox="1"/>
          <p:nvPr>
            <p:ph idx="1" type="body"/>
          </p:nvPr>
        </p:nvSpPr>
        <p:spPr>
          <a:xfrm>
            <a:off x="105050" y="707300"/>
            <a:ext cx="8929200" cy="3943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15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45.png"/><Relationship Id="rId9" Type="http://schemas.openxmlformats.org/officeDocument/2006/relationships/image" Target="../media/image57.jpg"/><Relationship Id="rId5" Type="http://schemas.openxmlformats.org/officeDocument/2006/relationships/image" Target="../media/image48.png"/><Relationship Id="rId6" Type="http://schemas.openxmlformats.org/officeDocument/2006/relationships/image" Target="../media/image58.png"/><Relationship Id="rId7" Type="http://schemas.openxmlformats.org/officeDocument/2006/relationships/image" Target="../media/image47.png"/><Relationship Id="rId8" Type="http://schemas.openxmlformats.org/officeDocument/2006/relationships/image" Target="../media/image52.png"/><Relationship Id="rId10"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hyperlink" Target="https://bit.ly/Satuan-PAUDHI-2020" TargetMode="Externa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hyperlink" Target="https://bit.ly/Satuan-PAUDHI-2021" TargetMode="Externa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hyperlink" Target="https://bit.ly/Satuan-PAUDHI-2022" TargetMode="Externa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20.png"/><Relationship Id="rId13" Type="http://schemas.openxmlformats.org/officeDocument/2006/relationships/image" Target="../media/image23.png"/><Relationship Id="rId12" Type="http://schemas.openxmlformats.org/officeDocument/2006/relationships/image" Target="../media/image27.png"/><Relationship Id="rId15" Type="http://schemas.openxmlformats.org/officeDocument/2006/relationships/image" Target="../media/image33.pn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82.png"/><Relationship Id="rId5" Type="http://schemas.openxmlformats.org/officeDocument/2006/relationships/image" Target="../media/image78.png"/><Relationship Id="rId6" Type="http://schemas.openxmlformats.org/officeDocument/2006/relationships/image" Target="../media/image76.png"/><Relationship Id="rId7" Type="http://schemas.openxmlformats.org/officeDocument/2006/relationships/image" Target="../media/image80.png"/><Relationship Id="rId8" Type="http://schemas.openxmlformats.org/officeDocument/2006/relationships/image" Target="../media/image81.png"/><Relationship Id="rId11" Type="http://schemas.openxmlformats.org/officeDocument/2006/relationships/image" Target="../media/image84.jpg"/><Relationship Id="rId10"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87.png"/><Relationship Id="rId4" Type="http://schemas.openxmlformats.org/officeDocument/2006/relationships/image" Target="../media/image88.jpg"/><Relationship Id="rId9" Type="http://schemas.openxmlformats.org/officeDocument/2006/relationships/image" Target="../media/image93.png"/><Relationship Id="rId5" Type="http://schemas.openxmlformats.org/officeDocument/2006/relationships/image" Target="../media/image86.png"/><Relationship Id="rId6" Type="http://schemas.openxmlformats.org/officeDocument/2006/relationships/image" Target="../media/image91.png"/><Relationship Id="rId7" Type="http://schemas.openxmlformats.org/officeDocument/2006/relationships/image" Target="../media/image89.png"/><Relationship Id="rId8" Type="http://schemas.openxmlformats.org/officeDocument/2006/relationships/image" Target="../media/image90.png"/><Relationship Id="rId11" Type="http://schemas.openxmlformats.org/officeDocument/2006/relationships/image" Target="../media/image92.png"/><Relationship Id="rId10" Type="http://schemas.openxmlformats.org/officeDocument/2006/relationships/image" Target="../media/image101.png"/><Relationship Id="rId12"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9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9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0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9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99.jpg"/><Relationship Id="rId4" Type="http://schemas.openxmlformats.org/officeDocument/2006/relationships/image" Target="../media/image102.jpg"/><Relationship Id="rId5" Type="http://schemas.openxmlformats.org/officeDocument/2006/relationships/image" Target="../media/image10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07.jpg"/><Relationship Id="rId4" Type="http://schemas.openxmlformats.org/officeDocument/2006/relationships/image" Target="../media/image104.jpg"/><Relationship Id="rId9" Type="http://schemas.openxmlformats.org/officeDocument/2006/relationships/image" Target="../media/image109.jpg"/><Relationship Id="rId5" Type="http://schemas.openxmlformats.org/officeDocument/2006/relationships/image" Target="../media/image105.jpg"/><Relationship Id="rId6" Type="http://schemas.openxmlformats.org/officeDocument/2006/relationships/image" Target="../media/image108.jpg"/><Relationship Id="rId7" Type="http://schemas.openxmlformats.org/officeDocument/2006/relationships/image" Target="../media/image106.jpg"/><Relationship Id="rId8" Type="http://schemas.openxmlformats.org/officeDocument/2006/relationships/image" Target="../media/image113.jpg"/><Relationship Id="rId11" Type="http://schemas.openxmlformats.org/officeDocument/2006/relationships/image" Target="../media/image110.jpg"/><Relationship Id="rId10" Type="http://schemas.openxmlformats.org/officeDocument/2006/relationships/image" Target="../media/image111.jpg"/><Relationship Id="rId12" Type="http://schemas.openxmlformats.org/officeDocument/2006/relationships/image" Target="../media/image1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119.png"/><Relationship Id="rId4" Type="http://schemas.openxmlformats.org/officeDocument/2006/relationships/image" Target="../media/image114.png"/><Relationship Id="rId9" Type="http://schemas.openxmlformats.org/officeDocument/2006/relationships/image" Target="../media/image120.png"/><Relationship Id="rId5" Type="http://schemas.openxmlformats.org/officeDocument/2006/relationships/image" Target="../media/image115.png"/><Relationship Id="rId6" Type="http://schemas.openxmlformats.org/officeDocument/2006/relationships/image" Target="../media/image117.png"/><Relationship Id="rId7" Type="http://schemas.openxmlformats.org/officeDocument/2006/relationships/image" Target="../media/image121.png"/><Relationship Id="rId8" Type="http://schemas.openxmlformats.org/officeDocument/2006/relationships/image" Target="../media/image116.png"/><Relationship Id="rId11" Type="http://schemas.openxmlformats.org/officeDocument/2006/relationships/image" Target="../media/image122.png"/><Relationship Id="rId10" Type="http://schemas.openxmlformats.org/officeDocument/2006/relationships/image" Target="../media/image118.png"/><Relationship Id="rId12" Type="http://schemas.openxmlformats.org/officeDocument/2006/relationships/image" Target="../media/image1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30.png"/><Relationship Id="rId5" Type="http://schemas.openxmlformats.org/officeDocument/2006/relationships/image" Target="../media/image127.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8.png"/><Relationship Id="rId11" Type="http://schemas.openxmlformats.org/officeDocument/2006/relationships/image" Target="../media/image136.png"/><Relationship Id="rId10" Type="http://schemas.openxmlformats.org/officeDocument/2006/relationships/image" Target="../media/image137.png"/><Relationship Id="rId12" Type="http://schemas.openxmlformats.org/officeDocument/2006/relationships/image" Target="../media/image1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34.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1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132.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1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144.jpg"/><Relationship Id="rId4" Type="http://schemas.openxmlformats.org/officeDocument/2006/relationships/image" Target="../media/image142.jpg"/><Relationship Id="rId5" Type="http://schemas.openxmlformats.org/officeDocument/2006/relationships/image" Target="../media/image145.jpg"/><Relationship Id="rId6" Type="http://schemas.openxmlformats.org/officeDocument/2006/relationships/image" Target="../media/image143.jpg"/><Relationship Id="rId7" Type="http://schemas.openxmlformats.org/officeDocument/2006/relationships/image" Target="../media/image1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36.png"/><Relationship Id="rId7"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46.png"/><Relationship Id="rId5"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
          <p:cNvSpPr/>
          <p:nvPr/>
        </p:nvSpPr>
        <p:spPr>
          <a:xfrm rot="10800000">
            <a:off x="-653817" y="-369708"/>
            <a:ext cx="1879929" cy="893670"/>
          </a:xfrm>
          <a:custGeom>
            <a:rect b="b" l="l" r="r" t="t"/>
            <a:pathLst>
              <a:path extrusionOk="0" h="10347" w="21766">
                <a:moveTo>
                  <a:pt x="4787" y="1417"/>
                </a:moveTo>
                <a:lnTo>
                  <a:pt x="1" y="10347"/>
                </a:lnTo>
                <a:lnTo>
                  <a:pt x="16217" y="10347"/>
                </a:lnTo>
                <a:lnTo>
                  <a:pt x="21765" y="0"/>
                </a:lnTo>
                <a:lnTo>
                  <a:pt x="7156" y="0"/>
                </a:lnTo>
                <a:cubicBezTo>
                  <a:pt x="6168" y="0"/>
                  <a:pt x="5251" y="548"/>
                  <a:pt x="4787" y="1417"/>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
          <p:cNvSpPr txBox="1"/>
          <p:nvPr>
            <p:ph type="ctrTitle"/>
          </p:nvPr>
        </p:nvSpPr>
        <p:spPr>
          <a:xfrm>
            <a:off x="0" y="1819593"/>
            <a:ext cx="9144000" cy="1344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200"/>
              <a:buNone/>
            </a:pPr>
            <a:r>
              <a:rPr lang="en-US" sz="3200"/>
              <a:t>Peran Direktorat PAUD dalam Mendukung Pelaksanaan PAUDHI:</a:t>
            </a:r>
            <a:endParaRPr sz="3200"/>
          </a:p>
          <a:p>
            <a:pPr indent="0" lvl="0" marL="0" rtl="0" algn="ctr">
              <a:lnSpc>
                <a:spcPct val="100000"/>
              </a:lnSpc>
              <a:spcBef>
                <a:spcPts val="0"/>
              </a:spcBef>
              <a:spcAft>
                <a:spcPts val="0"/>
              </a:spcAft>
              <a:buSzPts val="5200"/>
              <a:buNone/>
            </a:pPr>
            <a:r>
              <a:rPr lang="en-US" sz="1800"/>
              <a:t>Kesamaan Visi PAUD Berkualitas</a:t>
            </a:r>
            <a:endParaRPr sz="1800"/>
          </a:p>
        </p:txBody>
      </p:sp>
      <p:pic>
        <p:nvPicPr>
          <p:cNvPr id="251" name="Google Shape;251;p1"/>
          <p:cNvPicPr preferRelativeResize="0"/>
          <p:nvPr/>
        </p:nvPicPr>
        <p:blipFill rotWithShape="1">
          <a:blip r:embed="rId3">
            <a:alphaModFix/>
          </a:blip>
          <a:srcRect b="0" l="0" r="0" t="0"/>
          <a:stretch/>
        </p:blipFill>
        <p:spPr>
          <a:xfrm rot="5400000">
            <a:off x="8204291" y="275195"/>
            <a:ext cx="1662818" cy="14459"/>
          </a:xfrm>
          <a:prstGeom prst="rect">
            <a:avLst/>
          </a:prstGeom>
          <a:noFill/>
          <a:ln>
            <a:noFill/>
          </a:ln>
        </p:spPr>
      </p:pic>
      <p:sp>
        <p:nvSpPr>
          <p:cNvPr id="252" name="Google Shape;252;p1"/>
          <p:cNvSpPr/>
          <p:nvPr/>
        </p:nvSpPr>
        <p:spPr>
          <a:xfrm rot="10800000">
            <a:off x="8190600" y="-55900"/>
            <a:ext cx="953400" cy="1396800"/>
          </a:xfrm>
          <a:prstGeom prst="round1Rect">
            <a:avLst>
              <a:gd fmla="val 50000" name="adj"/>
            </a:avLst>
          </a:prstGeom>
          <a:gradFill>
            <a:gsLst>
              <a:gs pos="0">
                <a:schemeClr val="accent1"/>
              </a:gs>
              <a:gs pos="63000">
                <a:srgbClr val="194175"/>
              </a:gs>
              <a:gs pos="100000">
                <a:schemeClr val="accent2"/>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
          <p:cNvSpPr/>
          <p:nvPr/>
        </p:nvSpPr>
        <p:spPr>
          <a:xfrm flipH="1">
            <a:off x="-120790" y="4825375"/>
            <a:ext cx="5404039" cy="2061616"/>
          </a:xfrm>
          <a:custGeom>
            <a:rect b="b" l="l" r="r" t="t"/>
            <a:pathLst>
              <a:path extrusionOk="0" h="33350" w="56317">
                <a:moveTo>
                  <a:pt x="56317" y="33350"/>
                </a:moveTo>
                <a:lnTo>
                  <a:pt x="56317" y="0"/>
                </a:lnTo>
                <a:lnTo>
                  <a:pt x="20074" y="0"/>
                </a:lnTo>
                <a:cubicBezTo>
                  <a:pt x="18741" y="0"/>
                  <a:pt x="17514" y="739"/>
                  <a:pt x="16883" y="1905"/>
                </a:cubicBezTo>
                <a:lnTo>
                  <a:pt x="0" y="33350"/>
                </a:lnTo>
                <a:cubicBezTo>
                  <a:pt x="0" y="33350"/>
                  <a:pt x="53412" y="33326"/>
                  <a:pt x="56317" y="33350"/>
                </a:cubicBezTo>
                <a:close/>
              </a:path>
            </a:pathLst>
          </a:custGeom>
          <a:gradFill>
            <a:gsLst>
              <a:gs pos="0">
                <a:schemeClr val="accent3"/>
              </a:gs>
              <a:gs pos="34000">
                <a:srgbClr val="FAB93C"/>
              </a:gs>
              <a:gs pos="100000">
                <a:schemeClr val="accent4"/>
              </a:gs>
            </a:gsLst>
            <a:lin ang="108014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
          <p:cNvSpPr/>
          <p:nvPr/>
        </p:nvSpPr>
        <p:spPr>
          <a:xfrm>
            <a:off x="-428671" y="4558450"/>
            <a:ext cx="3009900" cy="467450"/>
          </a:xfrm>
          <a:prstGeom prst="roundRect">
            <a:avLst>
              <a:gd fmla="val 50000" name="adj"/>
            </a:avLst>
          </a:prstGeom>
          <a:gradFill>
            <a:gsLst>
              <a:gs pos="0">
                <a:schemeClr val="accent6"/>
              </a:gs>
              <a:gs pos="100000">
                <a:schemeClr val="accent5"/>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
          <p:cNvSpPr/>
          <p:nvPr/>
        </p:nvSpPr>
        <p:spPr>
          <a:xfrm>
            <a:off x="7774500" y="4558450"/>
            <a:ext cx="2522400" cy="1498500"/>
          </a:xfrm>
          <a:prstGeom prst="round2DiagRect">
            <a:avLst>
              <a:gd fmla="val 50000" name="adj1"/>
              <a:gd fmla="val 0" name="adj2"/>
            </a:avLst>
          </a:prstGeom>
          <a:gradFill>
            <a:gsLst>
              <a:gs pos="0">
                <a:schemeClr val="accent3"/>
              </a:gs>
              <a:gs pos="34000">
                <a:srgbClr val="FAB93C"/>
              </a:gs>
              <a:gs pos="100000">
                <a:schemeClr val="accent4"/>
              </a:gs>
            </a:gsLst>
            <a:lin ang="10800025"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6" name="Google Shape;256;p1"/>
          <p:cNvGrpSpPr/>
          <p:nvPr/>
        </p:nvGrpSpPr>
        <p:grpSpPr>
          <a:xfrm>
            <a:off x="3777041" y="4712596"/>
            <a:ext cx="1363381" cy="1498500"/>
            <a:chOff x="3851150" y="4608509"/>
            <a:chExt cx="1363381" cy="1498500"/>
          </a:xfrm>
        </p:grpSpPr>
        <p:cxnSp>
          <p:nvCxnSpPr>
            <p:cNvPr id="257" name="Google Shape;257;p1"/>
            <p:cNvCxnSpPr/>
            <p:nvPr/>
          </p:nvCxnSpPr>
          <p:spPr>
            <a:xfrm flipH="1" rot="10800000">
              <a:off x="3851150" y="4608509"/>
              <a:ext cx="803700" cy="1498500"/>
            </a:xfrm>
            <a:prstGeom prst="straightConnector1">
              <a:avLst/>
            </a:prstGeom>
            <a:noFill/>
            <a:ln cap="flat" cmpd="sng" w="19050">
              <a:solidFill>
                <a:schemeClr val="accent2"/>
              </a:solidFill>
              <a:prstDash val="solid"/>
              <a:round/>
              <a:headEnd len="sm" w="sm" type="none"/>
              <a:tailEnd len="sm" w="sm" type="none"/>
            </a:ln>
          </p:spPr>
        </p:cxnSp>
        <p:pic>
          <p:nvPicPr>
            <p:cNvPr id="258" name="Google Shape;258;p1"/>
            <p:cNvPicPr preferRelativeResize="0"/>
            <p:nvPr/>
          </p:nvPicPr>
          <p:blipFill rotWithShape="1">
            <a:blip r:embed="rId4">
              <a:alphaModFix/>
            </a:blip>
            <a:srcRect b="0" l="0" r="0" t="0"/>
            <a:stretch/>
          </p:blipFill>
          <p:spPr>
            <a:xfrm flipH="1" rot="10800000">
              <a:off x="4024050" y="4721288"/>
              <a:ext cx="1190481" cy="1363981"/>
            </a:xfrm>
            <a:prstGeom prst="rect">
              <a:avLst/>
            </a:prstGeom>
            <a:noFill/>
            <a:ln>
              <a:noFill/>
            </a:ln>
          </p:spPr>
        </p:pic>
      </p:grpSp>
      <p:sp>
        <p:nvSpPr>
          <p:cNvPr id="259" name="Google Shape;259;p1"/>
          <p:cNvSpPr txBox="1"/>
          <p:nvPr>
            <p:ph idx="1" type="subTitle"/>
          </p:nvPr>
        </p:nvSpPr>
        <p:spPr>
          <a:xfrm>
            <a:off x="1878721" y="4210037"/>
            <a:ext cx="5404038" cy="409500"/>
          </a:xfrm>
          <a:prstGeom prst="rect">
            <a:avLst/>
          </a:prstGeom>
          <a:noFill/>
          <a:ln>
            <a:noFill/>
          </a:ln>
        </p:spPr>
        <p:txBody>
          <a:bodyPr anchorCtr="0" anchor="ctr" bIns="91425" lIns="91425" spcFirstLastPara="1" rIns="91425" wrap="square" tIns="91425">
            <a:noAutofit/>
          </a:bodyPr>
          <a:lstStyle/>
          <a:p>
            <a:pPr indent="0" lvl="0" marL="228600" rtl="0" algn="ctr">
              <a:lnSpc>
                <a:spcPct val="100000"/>
              </a:lnSpc>
              <a:spcBef>
                <a:spcPts val="0"/>
              </a:spcBef>
              <a:spcAft>
                <a:spcPts val="0"/>
              </a:spcAft>
              <a:buSzPts val="1200"/>
              <a:buNone/>
            </a:pPr>
            <a:r>
              <a:rPr b="0" lang="en-US" sz="1000">
                <a:solidFill>
                  <a:schemeClr val="dk1"/>
                </a:solidFill>
                <a:latin typeface="Poppins"/>
                <a:ea typeface="Poppins"/>
                <a:cs typeface="Poppins"/>
                <a:sym typeface="Poppins"/>
              </a:rPr>
              <a:t>Direktorat Pendidikan Anak Usia Dini</a:t>
            </a:r>
            <a:endParaRPr/>
          </a:p>
          <a:p>
            <a:pPr indent="0" lvl="0" marL="228600" rtl="0" algn="ctr">
              <a:lnSpc>
                <a:spcPct val="100000"/>
              </a:lnSpc>
              <a:spcBef>
                <a:spcPts val="0"/>
              </a:spcBef>
              <a:spcAft>
                <a:spcPts val="0"/>
              </a:spcAft>
              <a:buSzPts val="1200"/>
              <a:buNone/>
            </a:pPr>
            <a:r>
              <a:rPr b="0" lang="en-US" sz="1000">
                <a:solidFill>
                  <a:schemeClr val="dk1"/>
                </a:solidFill>
                <a:latin typeface="Poppins"/>
                <a:ea typeface="Poppins"/>
                <a:cs typeface="Poppins"/>
                <a:sym typeface="Poppins"/>
              </a:rPr>
              <a:t>Direktorat Jenderal PAUD, Pendidikan Dasar, dan Pendidikan Menengah</a:t>
            </a:r>
            <a:endParaRPr b="0" sz="1000">
              <a:solidFill>
                <a:schemeClr val="dk1"/>
              </a:solidFill>
              <a:latin typeface="Poppins"/>
              <a:ea typeface="Poppins"/>
              <a:cs typeface="Poppins"/>
              <a:sym typeface="Poppins"/>
            </a:endParaRPr>
          </a:p>
          <a:p>
            <a:pPr indent="0" lvl="0" marL="228600" rtl="0" algn="ctr">
              <a:lnSpc>
                <a:spcPct val="100000"/>
              </a:lnSpc>
              <a:spcBef>
                <a:spcPts val="0"/>
              </a:spcBef>
              <a:spcAft>
                <a:spcPts val="0"/>
              </a:spcAft>
              <a:buSzPts val="1200"/>
              <a:buNone/>
            </a:pPr>
            <a:r>
              <a:rPr b="0" lang="en-US" sz="1000">
                <a:solidFill>
                  <a:schemeClr val="dk1"/>
                </a:solidFill>
                <a:latin typeface="Poppins"/>
                <a:ea typeface="Poppins"/>
                <a:cs typeface="Poppins"/>
                <a:sym typeface="Poppins"/>
              </a:rPr>
              <a:t>Kementerian Pendidikan, Kebudayaan, Riset, dan Teknologi</a:t>
            </a:r>
            <a:endParaRPr b="0" sz="700">
              <a:solidFill>
                <a:schemeClr val="dk1"/>
              </a:solidFill>
            </a:endParaRPr>
          </a:p>
        </p:txBody>
      </p:sp>
      <p:pic>
        <p:nvPicPr>
          <p:cNvPr id="260" name="Google Shape;260;p1"/>
          <p:cNvPicPr preferRelativeResize="0"/>
          <p:nvPr/>
        </p:nvPicPr>
        <p:blipFill rotWithShape="1">
          <a:blip r:embed="rId5">
            <a:alphaModFix/>
          </a:blip>
          <a:srcRect b="0" l="0" r="0" t="0"/>
          <a:stretch/>
        </p:blipFill>
        <p:spPr>
          <a:xfrm>
            <a:off x="4062163" y="523963"/>
            <a:ext cx="1037155" cy="1037155"/>
          </a:xfrm>
          <a:prstGeom prst="rect">
            <a:avLst/>
          </a:prstGeom>
          <a:noFill/>
          <a:ln>
            <a:noFill/>
          </a:ln>
        </p:spPr>
      </p:pic>
      <p:sp>
        <p:nvSpPr>
          <p:cNvPr id="261" name="Google Shape;261;p1"/>
          <p:cNvSpPr txBox="1"/>
          <p:nvPr/>
        </p:nvSpPr>
        <p:spPr>
          <a:xfrm>
            <a:off x="2083934" y="3361867"/>
            <a:ext cx="5474100" cy="215400"/>
          </a:xfrm>
          <a:prstGeom prst="rect">
            <a:avLst/>
          </a:prstGeom>
          <a:noFill/>
          <a:ln>
            <a:noFill/>
          </a:ln>
        </p:spPr>
        <p:txBody>
          <a:bodyPr anchorCtr="0" anchor="t" bIns="45700" lIns="91425" spcFirstLastPara="1" rIns="91425" wrap="square" tIns="45700">
            <a:spAutoFit/>
          </a:bodyPr>
          <a:lstStyle/>
          <a:p>
            <a:pPr indent="0" lvl="0" marL="228600" marR="0" rtl="0" algn="ctr">
              <a:lnSpc>
                <a:spcPct val="100000"/>
              </a:lnSpc>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11"/>
          <p:cNvSpPr txBox="1"/>
          <p:nvPr>
            <p:ph type="title"/>
          </p:nvPr>
        </p:nvSpPr>
        <p:spPr>
          <a:xfrm>
            <a:off x="238175" y="-98224"/>
            <a:ext cx="8287388" cy="70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sz="1600"/>
              <a:t>Rasional </a:t>
            </a:r>
            <a:r>
              <a:rPr lang="en-US" sz="1600"/>
              <a:t>Peran Dit PAUD </a:t>
            </a:r>
            <a:r>
              <a:rPr lang="en-US" sz="1600"/>
              <a:t>dalam mendukung Penyediaan Layanan PAUD-HI (1/2)</a:t>
            </a:r>
            <a:endParaRPr/>
          </a:p>
        </p:txBody>
      </p:sp>
      <p:sp>
        <p:nvSpPr>
          <p:cNvPr id="468" name="Google Shape;468;p11"/>
          <p:cNvSpPr/>
          <p:nvPr/>
        </p:nvSpPr>
        <p:spPr>
          <a:xfrm>
            <a:off x="0" y="806776"/>
            <a:ext cx="8953084" cy="1166648"/>
          </a:xfrm>
          <a:prstGeom prst="roundRect">
            <a:avLst>
              <a:gd fmla="val 16667" name="adj"/>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None/>
            </a:pPr>
            <a:r>
              <a:rPr b="0" i="0" lang="en-US" sz="1400" u="none" cap="none" strike="noStrike">
                <a:solidFill>
                  <a:schemeClr val="dk1"/>
                </a:solidFill>
                <a:latin typeface="Roboto"/>
                <a:ea typeface="Roboto"/>
                <a:cs typeface="Roboto"/>
                <a:sym typeface="Roboto"/>
              </a:rPr>
              <a:t>PAUD-HI adalah upaya lintas Kementerian dan Lembaga yang sangat penting, dan berangkat dari pemahaman bahwa untuk perkembangan anak usia dini diperlukan layanan yang holistik terhadap pemenuhan kebutuhan esensial (pendidikan, kesehatan, gizi, perlindungan, pengasuhan dan kesejahteraan) dan disediakan secara terintegrasi. Dengan menggunakan paradigma ekologi, konsep PAUD-HI mendorong adanya kerjasama lintas sektoral antar berbagai kementerian, OPD dan unit penyedia layanan</a:t>
            </a:r>
            <a:r>
              <a:rPr b="1" i="0" lang="en-US" sz="1400" u="none" cap="none" strike="noStrike">
                <a:solidFill>
                  <a:schemeClr val="dk1"/>
                </a:solidFill>
                <a:latin typeface="Roboto"/>
                <a:ea typeface="Roboto"/>
                <a:cs typeface="Roboto"/>
                <a:sym typeface="Roboto"/>
              </a:rPr>
              <a:t>. </a:t>
            </a:r>
            <a:endParaRPr/>
          </a:p>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469" name="Google Shape;469;p11"/>
          <p:cNvPicPr preferRelativeResize="0"/>
          <p:nvPr/>
        </p:nvPicPr>
        <p:blipFill rotWithShape="1">
          <a:blip r:embed="rId3">
            <a:alphaModFix/>
          </a:blip>
          <a:srcRect b="0" l="0" r="0" t="0"/>
          <a:stretch/>
        </p:blipFill>
        <p:spPr>
          <a:xfrm>
            <a:off x="682038" y="2508037"/>
            <a:ext cx="528225" cy="528225"/>
          </a:xfrm>
          <a:prstGeom prst="rect">
            <a:avLst/>
          </a:prstGeom>
          <a:noFill/>
          <a:ln>
            <a:noFill/>
          </a:ln>
        </p:spPr>
      </p:pic>
      <p:pic>
        <p:nvPicPr>
          <p:cNvPr id="470" name="Google Shape;470;p11"/>
          <p:cNvPicPr preferRelativeResize="0"/>
          <p:nvPr/>
        </p:nvPicPr>
        <p:blipFill rotWithShape="1">
          <a:blip r:embed="rId4">
            <a:alphaModFix/>
          </a:blip>
          <a:srcRect b="0" l="0" r="0" t="0"/>
          <a:stretch/>
        </p:blipFill>
        <p:spPr>
          <a:xfrm>
            <a:off x="5557360" y="2310236"/>
            <a:ext cx="726325" cy="726325"/>
          </a:xfrm>
          <a:prstGeom prst="rect">
            <a:avLst/>
          </a:prstGeom>
          <a:noFill/>
          <a:ln>
            <a:noFill/>
          </a:ln>
        </p:spPr>
      </p:pic>
      <p:pic>
        <p:nvPicPr>
          <p:cNvPr id="471" name="Google Shape;471;p11"/>
          <p:cNvPicPr preferRelativeResize="0"/>
          <p:nvPr/>
        </p:nvPicPr>
        <p:blipFill rotWithShape="1">
          <a:blip r:embed="rId4">
            <a:alphaModFix/>
          </a:blip>
          <a:srcRect b="0" l="0" r="0" t="0"/>
          <a:stretch/>
        </p:blipFill>
        <p:spPr>
          <a:xfrm>
            <a:off x="667512" y="2046114"/>
            <a:ext cx="528225" cy="528245"/>
          </a:xfrm>
          <a:prstGeom prst="rect">
            <a:avLst/>
          </a:prstGeom>
          <a:noFill/>
          <a:ln>
            <a:noFill/>
          </a:ln>
        </p:spPr>
      </p:pic>
      <p:pic>
        <p:nvPicPr>
          <p:cNvPr id="472" name="Google Shape;472;p11"/>
          <p:cNvPicPr preferRelativeResize="0"/>
          <p:nvPr/>
        </p:nvPicPr>
        <p:blipFill rotWithShape="1">
          <a:blip r:embed="rId5">
            <a:alphaModFix/>
          </a:blip>
          <a:srcRect b="0" l="0" r="0" t="0"/>
          <a:stretch/>
        </p:blipFill>
        <p:spPr>
          <a:xfrm>
            <a:off x="1259713" y="2538275"/>
            <a:ext cx="467750" cy="467750"/>
          </a:xfrm>
          <a:prstGeom prst="rect">
            <a:avLst/>
          </a:prstGeom>
          <a:noFill/>
          <a:ln>
            <a:noFill/>
          </a:ln>
        </p:spPr>
      </p:pic>
      <p:pic>
        <p:nvPicPr>
          <p:cNvPr id="473" name="Google Shape;473;p11"/>
          <p:cNvPicPr preferRelativeResize="0"/>
          <p:nvPr/>
        </p:nvPicPr>
        <p:blipFill rotWithShape="1">
          <a:blip r:embed="rId6">
            <a:alphaModFix/>
          </a:blip>
          <a:srcRect b="0" l="0" r="0" t="0"/>
          <a:stretch/>
        </p:blipFill>
        <p:spPr>
          <a:xfrm>
            <a:off x="1259713" y="2076362"/>
            <a:ext cx="467750" cy="467750"/>
          </a:xfrm>
          <a:prstGeom prst="rect">
            <a:avLst/>
          </a:prstGeom>
          <a:noFill/>
          <a:ln>
            <a:noFill/>
          </a:ln>
        </p:spPr>
      </p:pic>
      <p:cxnSp>
        <p:nvCxnSpPr>
          <p:cNvPr id="474" name="Google Shape;474;p11"/>
          <p:cNvCxnSpPr/>
          <p:nvPr/>
        </p:nvCxnSpPr>
        <p:spPr>
          <a:xfrm flipH="1" rot="10800000">
            <a:off x="727688" y="3013409"/>
            <a:ext cx="8019109" cy="20716"/>
          </a:xfrm>
          <a:prstGeom prst="straightConnector1">
            <a:avLst/>
          </a:prstGeom>
          <a:noFill/>
          <a:ln cap="flat" cmpd="sng" w="28575">
            <a:solidFill>
              <a:schemeClr val="accent1"/>
            </a:solidFill>
            <a:prstDash val="solid"/>
            <a:round/>
            <a:headEnd len="sm" w="sm" type="none"/>
            <a:tailEnd len="med" w="med" type="triangle"/>
          </a:ln>
        </p:spPr>
      </p:cxnSp>
      <p:sp>
        <p:nvSpPr>
          <p:cNvPr id="475" name="Google Shape;475;p11"/>
          <p:cNvSpPr txBox="1"/>
          <p:nvPr/>
        </p:nvSpPr>
        <p:spPr>
          <a:xfrm>
            <a:off x="1015238" y="3544987"/>
            <a:ext cx="956700" cy="25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000000"/>
                </a:solidFill>
                <a:latin typeface="Roboto"/>
                <a:ea typeface="Roboto"/>
                <a:cs typeface="Roboto"/>
                <a:sym typeface="Roboto"/>
              </a:rPr>
              <a:t>Kemendikbud</a:t>
            </a:r>
            <a:endParaRPr b="0" i="0" sz="8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oboto"/>
                <a:ea typeface="Roboto"/>
                <a:cs typeface="Roboto"/>
                <a:sym typeface="Roboto"/>
              </a:rPr>
              <a:t> </a:t>
            </a:r>
            <a:endParaRPr b="0" i="0" sz="800" u="none" cap="none" strike="noStrike">
              <a:solidFill>
                <a:srgbClr val="000000"/>
              </a:solidFill>
              <a:latin typeface="Roboto"/>
              <a:ea typeface="Roboto"/>
              <a:cs typeface="Roboto"/>
              <a:sym typeface="Roboto"/>
            </a:endParaRPr>
          </a:p>
        </p:txBody>
      </p:sp>
      <p:pic>
        <p:nvPicPr>
          <p:cNvPr id="476" name="Google Shape;476;p11"/>
          <p:cNvPicPr preferRelativeResize="0"/>
          <p:nvPr/>
        </p:nvPicPr>
        <p:blipFill rotWithShape="1">
          <a:blip r:embed="rId7">
            <a:alphaModFix/>
          </a:blip>
          <a:srcRect b="0" l="0" r="0" t="0"/>
          <a:stretch/>
        </p:blipFill>
        <p:spPr>
          <a:xfrm>
            <a:off x="1339913" y="3197437"/>
            <a:ext cx="307350" cy="353475"/>
          </a:xfrm>
          <a:prstGeom prst="rect">
            <a:avLst/>
          </a:prstGeom>
          <a:noFill/>
          <a:ln>
            <a:noFill/>
          </a:ln>
        </p:spPr>
      </p:pic>
      <p:pic>
        <p:nvPicPr>
          <p:cNvPr id="477" name="Google Shape;477;p11"/>
          <p:cNvPicPr preferRelativeResize="0"/>
          <p:nvPr/>
        </p:nvPicPr>
        <p:blipFill rotWithShape="1">
          <a:blip r:embed="rId8">
            <a:alphaModFix/>
          </a:blip>
          <a:srcRect b="0" l="0" r="0" t="0"/>
          <a:stretch/>
        </p:blipFill>
        <p:spPr>
          <a:xfrm>
            <a:off x="7094201" y="3175518"/>
            <a:ext cx="307350" cy="353471"/>
          </a:xfrm>
          <a:prstGeom prst="rect">
            <a:avLst/>
          </a:prstGeom>
          <a:noFill/>
          <a:ln>
            <a:noFill/>
          </a:ln>
        </p:spPr>
      </p:pic>
      <p:sp>
        <p:nvSpPr>
          <p:cNvPr id="478" name="Google Shape;478;p11"/>
          <p:cNvSpPr txBox="1"/>
          <p:nvPr/>
        </p:nvSpPr>
        <p:spPr>
          <a:xfrm>
            <a:off x="6928376" y="3527637"/>
            <a:ext cx="639000" cy="12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000000"/>
                </a:solidFill>
                <a:latin typeface="Roboto"/>
                <a:ea typeface="Roboto"/>
                <a:cs typeface="Roboto"/>
                <a:sym typeface="Roboto"/>
              </a:rPr>
              <a:t>BKKBN</a:t>
            </a:r>
            <a:endParaRPr b="0" i="0" sz="8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oboto"/>
                <a:ea typeface="Roboto"/>
                <a:cs typeface="Roboto"/>
                <a:sym typeface="Roboto"/>
              </a:rPr>
              <a:t> </a:t>
            </a:r>
            <a:endParaRPr b="0" i="0" sz="800" u="none" cap="none" strike="noStrike">
              <a:solidFill>
                <a:srgbClr val="000000"/>
              </a:solidFill>
              <a:latin typeface="Roboto"/>
              <a:ea typeface="Roboto"/>
              <a:cs typeface="Roboto"/>
              <a:sym typeface="Roboto"/>
            </a:endParaRPr>
          </a:p>
        </p:txBody>
      </p:sp>
      <p:pic>
        <p:nvPicPr>
          <p:cNvPr descr="Pemerintah, Pemerintah Daerah, Pemerintah Pusat gambar png" id="479" name="Google Shape;479;p11"/>
          <p:cNvPicPr preferRelativeResize="0"/>
          <p:nvPr/>
        </p:nvPicPr>
        <p:blipFill rotWithShape="1">
          <a:blip r:embed="rId9">
            <a:alphaModFix/>
          </a:blip>
          <a:srcRect b="0" l="21717" r="18976" t="0"/>
          <a:stretch/>
        </p:blipFill>
        <p:spPr>
          <a:xfrm>
            <a:off x="6152513" y="3158675"/>
            <a:ext cx="364277" cy="353475"/>
          </a:xfrm>
          <a:prstGeom prst="rect">
            <a:avLst/>
          </a:prstGeom>
          <a:noFill/>
          <a:ln>
            <a:noFill/>
          </a:ln>
        </p:spPr>
      </p:pic>
      <p:sp>
        <p:nvSpPr>
          <p:cNvPr id="480" name="Google Shape;480;p11"/>
          <p:cNvSpPr txBox="1"/>
          <p:nvPr/>
        </p:nvSpPr>
        <p:spPr>
          <a:xfrm>
            <a:off x="5927701" y="3488701"/>
            <a:ext cx="813900" cy="15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000000"/>
                </a:solidFill>
                <a:latin typeface="Calibri"/>
                <a:ea typeface="Calibri"/>
                <a:cs typeface="Calibri"/>
                <a:sym typeface="Calibri"/>
              </a:rPr>
              <a:t>Pemda</a:t>
            </a:r>
            <a:endParaRPr b="0" i="0"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p:txBody>
      </p:sp>
      <p:pic>
        <p:nvPicPr>
          <p:cNvPr id="481" name="Google Shape;481;p11"/>
          <p:cNvPicPr preferRelativeResize="0"/>
          <p:nvPr/>
        </p:nvPicPr>
        <p:blipFill rotWithShape="1">
          <a:blip r:embed="rId10">
            <a:alphaModFix/>
          </a:blip>
          <a:srcRect b="0" l="0" r="0" t="0"/>
          <a:stretch/>
        </p:blipFill>
        <p:spPr>
          <a:xfrm>
            <a:off x="6603163" y="3175512"/>
            <a:ext cx="404669" cy="353475"/>
          </a:xfrm>
          <a:prstGeom prst="rect">
            <a:avLst/>
          </a:prstGeom>
          <a:noFill/>
          <a:ln>
            <a:noFill/>
          </a:ln>
        </p:spPr>
      </p:pic>
      <p:pic>
        <p:nvPicPr>
          <p:cNvPr descr="Pemerintah, Pemerintah Daerah, Pemerintah Pusat gambar png" id="482" name="Google Shape;482;p11"/>
          <p:cNvPicPr preferRelativeResize="0"/>
          <p:nvPr/>
        </p:nvPicPr>
        <p:blipFill rotWithShape="1">
          <a:blip r:embed="rId9">
            <a:alphaModFix/>
          </a:blip>
          <a:srcRect b="0" l="21717" r="18976" t="0"/>
          <a:stretch/>
        </p:blipFill>
        <p:spPr>
          <a:xfrm>
            <a:off x="734100" y="3196988"/>
            <a:ext cx="364277" cy="353475"/>
          </a:xfrm>
          <a:prstGeom prst="rect">
            <a:avLst/>
          </a:prstGeom>
          <a:noFill/>
          <a:ln>
            <a:noFill/>
          </a:ln>
        </p:spPr>
      </p:pic>
      <p:sp>
        <p:nvSpPr>
          <p:cNvPr id="483" name="Google Shape;483;p11"/>
          <p:cNvSpPr txBox="1"/>
          <p:nvPr/>
        </p:nvSpPr>
        <p:spPr>
          <a:xfrm>
            <a:off x="543963" y="3550913"/>
            <a:ext cx="813900" cy="15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000000"/>
                </a:solidFill>
                <a:latin typeface="Roboto"/>
                <a:ea typeface="Roboto"/>
                <a:cs typeface="Roboto"/>
                <a:sym typeface="Roboto"/>
              </a:rPr>
              <a:t>Disdik</a:t>
            </a:r>
            <a:endParaRPr b="0" i="0" sz="8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Roboto"/>
                <a:ea typeface="Roboto"/>
                <a:cs typeface="Roboto"/>
                <a:sym typeface="Roboto"/>
              </a:rPr>
              <a:t> </a:t>
            </a:r>
            <a:endParaRPr b="0" i="0" sz="800" u="none" cap="none" strike="noStrike">
              <a:solidFill>
                <a:srgbClr val="000000"/>
              </a:solidFill>
              <a:latin typeface="Roboto"/>
              <a:ea typeface="Roboto"/>
              <a:cs typeface="Roboto"/>
              <a:sym typeface="Roboto"/>
            </a:endParaRPr>
          </a:p>
        </p:txBody>
      </p:sp>
      <p:pic>
        <p:nvPicPr>
          <p:cNvPr id="484" name="Google Shape;484;p11"/>
          <p:cNvPicPr preferRelativeResize="0"/>
          <p:nvPr/>
        </p:nvPicPr>
        <p:blipFill rotWithShape="1">
          <a:blip r:embed="rId8">
            <a:alphaModFix/>
          </a:blip>
          <a:srcRect b="0" l="0" r="0" t="0"/>
          <a:stretch/>
        </p:blipFill>
        <p:spPr>
          <a:xfrm>
            <a:off x="7656201" y="3166780"/>
            <a:ext cx="307350" cy="353471"/>
          </a:xfrm>
          <a:prstGeom prst="rect">
            <a:avLst/>
          </a:prstGeom>
          <a:noFill/>
          <a:ln>
            <a:noFill/>
          </a:ln>
        </p:spPr>
      </p:pic>
      <p:sp>
        <p:nvSpPr>
          <p:cNvPr id="485" name="Google Shape;485;p11"/>
          <p:cNvSpPr txBox="1"/>
          <p:nvPr/>
        </p:nvSpPr>
        <p:spPr>
          <a:xfrm>
            <a:off x="7446725" y="3529450"/>
            <a:ext cx="726300" cy="2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0000"/>
                </a:solidFill>
                <a:latin typeface="Roboto"/>
                <a:ea typeface="Roboto"/>
                <a:cs typeface="Roboto"/>
                <a:sym typeface="Roboto"/>
              </a:rPr>
              <a:t>Kemenkes</a:t>
            </a:r>
            <a:endParaRPr b="0" i="0" sz="800" u="none" cap="none" strike="noStrike">
              <a:solidFill>
                <a:srgbClr val="000000"/>
              </a:solidFill>
              <a:latin typeface="Roboto"/>
              <a:ea typeface="Roboto"/>
              <a:cs typeface="Roboto"/>
              <a:sym typeface="Roboto"/>
            </a:endParaRPr>
          </a:p>
        </p:txBody>
      </p:sp>
      <p:sp>
        <p:nvSpPr>
          <p:cNvPr id="486" name="Google Shape;486;p11"/>
          <p:cNvSpPr txBox="1"/>
          <p:nvPr/>
        </p:nvSpPr>
        <p:spPr>
          <a:xfrm>
            <a:off x="7964938" y="3527635"/>
            <a:ext cx="813900" cy="12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1" i="0" lang="en-US" sz="800" u="none" cap="none" strike="noStrike">
                <a:solidFill>
                  <a:srgbClr val="000000"/>
                </a:solidFill>
                <a:latin typeface="Roboto"/>
                <a:ea typeface="Roboto"/>
                <a:cs typeface="Roboto"/>
                <a:sym typeface="Roboto"/>
              </a:rPr>
              <a:t>Kemendikbud</a:t>
            </a:r>
            <a:endParaRPr b="0" i="0" sz="800" u="none" cap="none" strike="noStrike">
              <a:solidFill>
                <a:srgbClr val="000000"/>
              </a:solidFill>
              <a:latin typeface="Roboto"/>
              <a:ea typeface="Roboto"/>
              <a:cs typeface="Roboto"/>
              <a:sym typeface="Roboto"/>
            </a:endParaRPr>
          </a:p>
        </p:txBody>
      </p:sp>
      <p:sp>
        <p:nvSpPr>
          <p:cNvPr id="487" name="Google Shape;487;p11"/>
          <p:cNvSpPr txBox="1"/>
          <p:nvPr/>
        </p:nvSpPr>
        <p:spPr>
          <a:xfrm>
            <a:off x="1847488" y="2402687"/>
            <a:ext cx="2290200" cy="5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Roboto"/>
                <a:ea typeface="Roboto"/>
                <a:cs typeface="Roboto"/>
                <a:sym typeface="Roboto"/>
              </a:rPr>
              <a:t>Layanan  </a:t>
            </a:r>
            <a:r>
              <a:rPr b="1" i="1" lang="en-US" sz="900" u="sng" cap="none" strike="noStrike">
                <a:solidFill>
                  <a:srgbClr val="3C78D8"/>
                </a:solidFill>
                <a:latin typeface="Roboto"/>
                <a:ea typeface="Roboto"/>
                <a:cs typeface="Roboto"/>
                <a:sym typeface="Roboto"/>
              </a:rPr>
              <a:t>Pendidikan</a:t>
            </a:r>
            <a:r>
              <a:rPr b="1" i="1" lang="en-US" sz="900" u="none" cap="none" strike="noStrike">
                <a:solidFill>
                  <a:srgbClr val="3C78D8"/>
                </a:solidFill>
                <a:latin typeface="Roboto"/>
                <a:ea typeface="Roboto"/>
                <a:cs typeface="Roboto"/>
                <a:sym typeface="Roboto"/>
              </a:rPr>
              <a:t> </a:t>
            </a:r>
            <a:r>
              <a:rPr b="0" i="1" lang="en-US" sz="900" u="none" cap="none" strike="noStrike">
                <a:solidFill>
                  <a:srgbClr val="000000"/>
                </a:solidFill>
                <a:latin typeface="Roboto"/>
                <a:ea typeface="Roboto"/>
                <a:cs typeface="Roboto"/>
                <a:sym typeface="Roboto"/>
              </a:rPr>
              <a:t>Anak Usia Dini Berkualitas: tugas Dinas Pendidikan dan mengacu pada NSPK dari Kemendikbud </a:t>
            </a:r>
            <a:endParaRPr b="0" i="1" sz="9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0" i="1" sz="900" u="none" cap="none" strike="noStrike">
              <a:solidFill>
                <a:schemeClr val="dk1"/>
              </a:solidFill>
              <a:latin typeface="Roboto"/>
              <a:ea typeface="Roboto"/>
              <a:cs typeface="Roboto"/>
              <a:sym typeface="Roboto"/>
            </a:endParaRPr>
          </a:p>
        </p:txBody>
      </p:sp>
      <p:pic>
        <p:nvPicPr>
          <p:cNvPr id="488" name="Google Shape;488;p11"/>
          <p:cNvPicPr preferRelativeResize="0"/>
          <p:nvPr/>
        </p:nvPicPr>
        <p:blipFill rotWithShape="1">
          <a:blip r:embed="rId8">
            <a:alphaModFix/>
          </a:blip>
          <a:srcRect b="0" l="0" r="0" t="0"/>
          <a:stretch/>
        </p:blipFill>
        <p:spPr>
          <a:xfrm>
            <a:off x="8218213" y="3175505"/>
            <a:ext cx="307350" cy="353471"/>
          </a:xfrm>
          <a:prstGeom prst="rect">
            <a:avLst/>
          </a:prstGeom>
          <a:noFill/>
          <a:ln>
            <a:noFill/>
          </a:ln>
        </p:spPr>
      </p:pic>
      <p:sp>
        <p:nvSpPr>
          <p:cNvPr id="489" name="Google Shape;489;p11"/>
          <p:cNvSpPr txBox="1"/>
          <p:nvPr/>
        </p:nvSpPr>
        <p:spPr>
          <a:xfrm>
            <a:off x="5953084" y="2393100"/>
            <a:ext cx="3000000" cy="467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900"/>
              <a:buFont typeface="Arial"/>
              <a:buNone/>
            </a:pPr>
            <a:r>
              <a:rPr b="0" i="1" lang="en-US" sz="900" u="none" cap="none" strike="noStrike">
                <a:solidFill>
                  <a:srgbClr val="000000"/>
                </a:solidFill>
                <a:latin typeface="Roboto"/>
                <a:ea typeface="Roboto"/>
                <a:cs typeface="Roboto"/>
                <a:sym typeface="Roboto"/>
              </a:rPr>
              <a:t>Layanan</a:t>
            </a:r>
            <a:r>
              <a:rPr b="0" i="1" lang="en-US" sz="900" u="none" cap="none" strike="noStrike">
                <a:solidFill>
                  <a:srgbClr val="3C78D8"/>
                </a:solidFill>
                <a:latin typeface="Roboto"/>
                <a:ea typeface="Roboto"/>
                <a:cs typeface="Roboto"/>
                <a:sym typeface="Roboto"/>
              </a:rPr>
              <a:t> </a:t>
            </a:r>
            <a:r>
              <a:rPr b="1" i="1" lang="en-US" sz="900" u="sng" cap="none" strike="noStrike">
                <a:solidFill>
                  <a:srgbClr val="3C78D8"/>
                </a:solidFill>
                <a:latin typeface="Roboto"/>
                <a:ea typeface="Roboto"/>
                <a:cs typeface="Roboto"/>
                <a:sym typeface="Roboto"/>
              </a:rPr>
              <a:t>Pengembangan </a:t>
            </a:r>
            <a:r>
              <a:rPr b="0" i="1" lang="en-US" sz="900" u="none" cap="none" strike="noStrike">
                <a:solidFill>
                  <a:srgbClr val="000000"/>
                </a:solidFill>
                <a:latin typeface="Roboto"/>
                <a:ea typeface="Roboto"/>
                <a:cs typeface="Roboto"/>
                <a:sym typeface="Roboto"/>
              </a:rPr>
              <a:t>Anak Usia Dini Holistik Integratif : bagi seluruh OPD anggota Gugus Tugas PAUDHI, mengacu pada Pedoman dari Bappenas</a:t>
            </a:r>
            <a:endParaRPr b="0" i="1" sz="900" u="none" cap="none" strike="noStrike">
              <a:solidFill>
                <a:srgbClr val="000000"/>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Nunito"/>
              <a:ea typeface="Nunito"/>
              <a:cs typeface="Nunito"/>
              <a:sym typeface="Nunito"/>
            </a:endParaRPr>
          </a:p>
        </p:txBody>
      </p:sp>
      <p:sp>
        <p:nvSpPr>
          <p:cNvPr id="490" name="Google Shape;490;p11"/>
          <p:cNvSpPr/>
          <p:nvPr/>
        </p:nvSpPr>
        <p:spPr>
          <a:xfrm>
            <a:off x="2033448" y="3737298"/>
            <a:ext cx="5109300" cy="1398900"/>
          </a:xfrm>
          <a:prstGeom prst="roundRect">
            <a:avLst>
              <a:gd fmla="val 16667" name="adj"/>
            </a:avLst>
          </a:prstGeom>
          <a:noFill/>
          <a:ln cap="flat" cmpd="sng" w="3810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000" u="none" cap="none" strike="noStrike">
                <a:solidFill>
                  <a:schemeClr val="dk1"/>
                </a:solidFill>
                <a:latin typeface="Roboto"/>
                <a:ea typeface="Roboto"/>
                <a:cs typeface="Roboto"/>
                <a:sym typeface="Roboto"/>
              </a:rPr>
              <a:t>Sebagai K/L yang bertugas menyelenggarakan urusan pendidikan, Kemendikbud (</a:t>
            </a:r>
            <a:r>
              <a:rPr b="1" i="0" lang="en-US" sz="1000" u="none" cap="none" strike="noStrike">
                <a:solidFill>
                  <a:schemeClr val="dk1"/>
                </a:solidFill>
                <a:latin typeface="Roboto"/>
                <a:ea typeface="Roboto"/>
                <a:cs typeface="Roboto"/>
                <a:sym typeface="Roboto"/>
              </a:rPr>
              <a:t>Dit PAUD</a:t>
            </a:r>
            <a:r>
              <a:rPr b="0" i="0" lang="en-US" sz="1000" u="none" cap="none" strike="noStrike">
                <a:solidFill>
                  <a:schemeClr val="dk1"/>
                </a:solidFill>
                <a:latin typeface="Roboto"/>
                <a:ea typeface="Roboto"/>
                <a:cs typeface="Roboto"/>
                <a:sym typeface="Roboto"/>
              </a:rPr>
              <a:t>) berperan aktif </a:t>
            </a:r>
            <a:r>
              <a:rPr b="1" i="0" lang="en-US" sz="1000" u="none" cap="none" strike="noStrike">
                <a:solidFill>
                  <a:schemeClr val="dk1"/>
                </a:solidFill>
                <a:latin typeface="Roboto"/>
                <a:ea typeface="Roboto"/>
                <a:cs typeface="Roboto"/>
                <a:sym typeface="Roboto"/>
              </a:rPr>
              <a:t>mengajak dan memberdayakan </a:t>
            </a:r>
            <a:r>
              <a:rPr b="0" i="0" lang="en-US" sz="1000" u="none" cap="none" strike="noStrike">
                <a:solidFill>
                  <a:schemeClr val="dk1"/>
                </a:solidFill>
                <a:latin typeface="Roboto"/>
                <a:ea typeface="Roboto"/>
                <a:cs typeface="Roboto"/>
                <a:sym typeface="Roboto"/>
              </a:rPr>
              <a:t>dinas pendidikan, satuan PAUD dan Bunda PAUD untuk turut menguatkan kapasitas satuan PAUD sebagai</a:t>
            </a:r>
            <a:r>
              <a:rPr b="1" i="0" lang="en-US" sz="1000" u="none" cap="none" strike="noStrike">
                <a:solidFill>
                  <a:schemeClr val="dk1"/>
                </a:solidFill>
                <a:latin typeface="Roboto"/>
                <a:ea typeface="Roboto"/>
                <a:cs typeface="Roboto"/>
                <a:sym typeface="Roboto"/>
              </a:rPr>
              <a:t> salah satu unit yang mendukung tersedianya layanan PAUD-HI di tingkat daerah/komunitas</a:t>
            </a:r>
            <a:r>
              <a:rPr b="0" i="0" lang="en-US" sz="1000" u="none" cap="none" strike="noStrike">
                <a:solidFill>
                  <a:schemeClr val="dk1"/>
                </a:solidFill>
                <a:latin typeface="Roboto"/>
                <a:ea typeface="Roboto"/>
                <a:cs typeface="Roboto"/>
                <a:sym typeface="Roboto"/>
              </a:rPr>
              <a:t> - baik sebagai </a:t>
            </a:r>
            <a:r>
              <a:rPr b="0" i="1" lang="en-US" sz="1000" u="none" cap="none" strike="noStrike">
                <a:solidFill>
                  <a:schemeClr val="dk1"/>
                </a:solidFill>
                <a:latin typeface="Roboto"/>
                <a:ea typeface="Roboto"/>
                <a:cs typeface="Roboto"/>
                <a:sym typeface="Roboto"/>
              </a:rPr>
              <a:t>hub</a:t>
            </a:r>
            <a:r>
              <a:rPr b="0" i="0" lang="en-US" sz="1000" u="none" cap="none" strike="noStrike">
                <a:solidFill>
                  <a:schemeClr val="dk1"/>
                </a:solidFill>
                <a:latin typeface="Roboto"/>
                <a:ea typeface="Roboto"/>
                <a:cs typeface="Roboto"/>
                <a:sym typeface="Roboto"/>
              </a:rPr>
              <a:t> (berkoordinasi dengan unit lain) ataupun sebagai penyedia beberapa layanan esensial yang dibutuhkan anak usia dini secara mandiri.  </a:t>
            </a:r>
            <a:endParaRPr b="1" i="0" sz="800" u="none" cap="none" strike="noStrike">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12"/>
          <p:cNvSpPr txBox="1"/>
          <p:nvPr>
            <p:ph type="title"/>
          </p:nvPr>
        </p:nvSpPr>
        <p:spPr>
          <a:xfrm>
            <a:off x="202826" y="197761"/>
            <a:ext cx="8357850" cy="70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US" sz="1800"/>
              <a:t>Rasional </a:t>
            </a:r>
            <a:r>
              <a:rPr lang="en-US" sz="1800"/>
              <a:t>Peran Dit PAUD </a:t>
            </a:r>
            <a:r>
              <a:rPr lang="en-US" sz="1800"/>
              <a:t>dalam mendukung Penyediaan Layanan PAUD-HI (2/2)</a:t>
            </a:r>
            <a:endParaRPr/>
          </a:p>
        </p:txBody>
      </p:sp>
      <p:sp>
        <p:nvSpPr>
          <p:cNvPr id="496" name="Google Shape;496;p12"/>
          <p:cNvSpPr/>
          <p:nvPr/>
        </p:nvSpPr>
        <p:spPr>
          <a:xfrm>
            <a:off x="567560" y="1087821"/>
            <a:ext cx="3711832" cy="366203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Roboto"/>
                <a:ea typeface="Roboto"/>
                <a:cs typeface="Roboto"/>
                <a:sym typeface="Roboto"/>
              </a:rPr>
              <a:t>Sejumlah kerangka regulasi yang melandasi peran Direktorat PAUD dalam mendukung penyediaan layanan PAUD-HI adalah: </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Roboto"/>
              <a:ea typeface="Roboto"/>
              <a:cs typeface="Roboto"/>
              <a:sym typeface="Roboto"/>
            </a:endParaRPr>
          </a:p>
          <a:p>
            <a:pPr indent="-292100" lvl="0" marL="457200" marR="0" rtl="0" algn="l">
              <a:lnSpc>
                <a:spcPct val="100000"/>
              </a:lnSpc>
              <a:spcBef>
                <a:spcPts val="0"/>
              </a:spcBef>
              <a:spcAft>
                <a:spcPts val="0"/>
              </a:spcAft>
              <a:buClr>
                <a:schemeClr val="dk1"/>
              </a:buClr>
              <a:buSzPts val="1000"/>
              <a:buFont typeface="Roboto"/>
              <a:buChar char="-"/>
            </a:pPr>
            <a:r>
              <a:rPr b="0" i="0" lang="en-US" sz="1000" u="none" cap="none" strike="noStrike">
                <a:solidFill>
                  <a:schemeClr val="dk1"/>
                </a:solidFill>
                <a:latin typeface="Roboto"/>
                <a:ea typeface="Roboto"/>
                <a:cs typeface="Roboto"/>
                <a:sym typeface="Roboto"/>
              </a:rPr>
              <a:t>Peraturan Presiden No 60 tahun 2013 tentang Pengembangan Anak Usia Dini Holistik Integratif (PAUD HI)</a:t>
            </a:r>
            <a:endParaRPr/>
          </a:p>
          <a:p>
            <a:pPr indent="-292100" lvl="0" marL="457200" marR="0" rtl="0" algn="l">
              <a:lnSpc>
                <a:spcPct val="100000"/>
              </a:lnSpc>
              <a:spcBef>
                <a:spcPts val="0"/>
              </a:spcBef>
              <a:spcAft>
                <a:spcPts val="0"/>
              </a:spcAft>
              <a:buClr>
                <a:schemeClr val="dk1"/>
              </a:buClr>
              <a:buSzPts val="1000"/>
              <a:buFont typeface="Roboto"/>
              <a:buChar char="-"/>
            </a:pPr>
            <a:r>
              <a:rPr b="0" i="0" lang="en-US" sz="1000" u="none" cap="none" strike="noStrike">
                <a:solidFill>
                  <a:schemeClr val="dk1"/>
                </a:solidFill>
                <a:latin typeface="Roboto"/>
                <a:ea typeface="Roboto"/>
                <a:cs typeface="Roboto"/>
                <a:sym typeface="Roboto"/>
              </a:rPr>
              <a:t>Peraturan Kementerian Koordinasi (Permenko) bidang Pembangunan Manusia dan Kebudayaan (PMK) Nomor 1 tahun 2019 tentang Sub Gugus Tugas Pengembangan Anak Usia Dini Holistik Integratif, serta penyusunan Rencana Aksi Nasional PAUD HI 2020-2024 yang secara operasional memberi pijakan berbagai kementerian dan lembaga (K/L) dan pemerintah pusat dan daerah (provinsi, kabupaten/kota  hingga desa)</a:t>
            </a:r>
            <a:endParaRPr/>
          </a:p>
          <a:p>
            <a:pPr indent="-292100" lvl="0" marL="457200" marR="0" rtl="0" algn="l">
              <a:lnSpc>
                <a:spcPct val="100000"/>
              </a:lnSpc>
              <a:spcBef>
                <a:spcPts val="0"/>
              </a:spcBef>
              <a:spcAft>
                <a:spcPts val="0"/>
              </a:spcAft>
              <a:buClr>
                <a:schemeClr val="dk1"/>
              </a:buClr>
              <a:buSzPts val="1000"/>
              <a:buFont typeface="Roboto"/>
              <a:buChar char="-"/>
            </a:pPr>
            <a:r>
              <a:rPr b="0" i="0" lang="en-US" sz="1000" u="none" cap="none" strike="noStrike">
                <a:solidFill>
                  <a:schemeClr val="dk1"/>
                </a:solidFill>
                <a:latin typeface="Roboto"/>
                <a:ea typeface="Roboto"/>
                <a:cs typeface="Roboto"/>
                <a:sym typeface="Roboto"/>
              </a:rPr>
              <a:t>RPJMN Arahan Kebijakan 3.2 Percepatan Perbaikan Gizi Masyarakat untuk Pencegahan dan Penanggulangan Permasalahan Gizi Ganda </a:t>
            </a:r>
            <a:endParaRPr/>
          </a:p>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97" name="Google Shape;497;p12"/>
          <p:cNvSpPr/>
          <p:nvPr/>
        </p:nvSpPr>
        <p:spPr>
          <a:xfrm>
            <a:off x="4572000" y="1087821"/>
            <a:ext cx="3711832" cy="3662030"/>
          </a:xfrm>
          <a:prstGeom prst="rect">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15000"/>
              </a:lnSpc>
              <a:spcBef>
                <a:spcPts val="0"/>
              </a:spcBef>
              <a:spcAft>
                <a:spcPts val="0"/>
              </a:spcAft>
              <a:buNone/>
            </a:pPr>
            <a:r>
              <a:rPr b="1" i="0" lang="en-US" sz="1400" u="none" cap="none" strike="noStrike">
                <a:solidFill>
                  <a:schemeClr val="dk1"/>
                </a:solidFill>
                <a:latin typeface="Roboto"/>
                <a:ea typeface="Roboto"/>
                <a:cs typeface="Roboto"/>
                <a:sym typeface="Roboto"/>
              </a:rPr>
              <a:t>Dukungan terhadap penyediaan layanan PAUD-HI juga terefleksi di dalam Rencana Strategis Kemendikbud</a:t>
            </a:r>
            <a:r>
              <a:rPr b="0" i="0" lang="en-US" sz="1400" u="none" cap="none" strike="noStrike">
                <a:solidFill>
                  <a:schemeClr val="dk1"/>
                </a:solidFill>
                <a:latin typeface="Roboto"/>
                <a:ea typeface="Roboto"/>
                <a:cs typeface="Roboto"/>
                <a:sym typeface="Roboto"/>
              </a:rPr>
              <a:t>: </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Roboto"/>
              <a:ea typeface="Roboto"/>
              <a:cs typeface="Roboto"/>
              <a:sym typeface="Roboto"/>
            </a:endParaRPr>
          </a:p>
          <a:p>
            <a:pPr indent="-292100" lvl="2" marL="457200" marR="0" rtl="0" algn="just">
              <a:lnSpc>
                <a:spcPct val="115000"/>
              </a:lnSpc>
              <a:spcBef>
                <a:spcPts val="800"/>
              </a:spcBef>
              <a:spcAft>
                <a:spcPts val="0"/>
              </a:spcAft>
              <a:buClr>
                <a:schemeClr val="dk1"/>
              </a:buClr>
              <a:buSzPts val="1000"/>
              <a:buFont typeface="Roboto"/>
              <a:buChar char="-"/>
            </a:pPr>
            <a:r>
              <a:rPr b="0" i="0" lang="en-US" sz="1000" u="none" cap="none" strike="noStrike">
                <a:solidFill>
                  <a:schemeClr val="dk1"/>
                </a:solidFill>
                <a:latin typeface="Roboto"/>
                <a:ea typeface="Roboto"/>
                <a:cs typeface="Roboto"/>
                <a:sym typeface="Roboto"/>
              </a:rPr>
              <a:t>Jumlah kab/kota yang didampingi dalam penyediaan layanan PAUD-HI</a:t>
            </a:r>
            <a:endParaRPr/>
          </a:p>
          <a:p>
            <a:pPr indent="-292100" lvl="2" marL="457200" marR="0" rtl="0" algn="just">
              <a:lnSpc>
                <a:spcPct val="115000"/>
              </a:lnSpc>
              <a:spcBef>
                <a:spcPts val="0"/>
              </a:spcBef>
              <a:spcAft>
                <a:spcPts val="0"/>
              </a:spcAft>
              <a:buClr>
                <a:schemeClr val="dk1"/>
              </a:buClr>
              <a:buSzPts val="1000"/>
              <a:buFont typeface="Roboto"/>
              <a:buChar char="-"/>
            </a:pPr>
            <a:r>
              <a:rPr b="0" i="0" lang="en-US" sz="1000" u="none" cap="none" strike="noStrike">
                <a:solidFill>
                  <a:schemeClr val="dk1"/>
                </a:solidFill>
                <a:latin typeface="Roboto"/>
                <a:ea typeface="Roboto"/>
                <a:cs typeface="Roboto"/>
                <a:sym typeface="Roboto"/>
              </a:rPr>
              <a:t>% satuan dengan layanan holistik integratif (sejumlah indikator untuk memonitor jumlah satuan PAUD yang menyediakan layanan holistik integratif melalui sistem Data Pokok Pendidikan)</a:t>
            </a:r>
            <a:endParaRPr/>
          </a:p>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13"/>
          <p:cNvSpPr txBox="1"/>
          <p:nvPr>
            <p:ph type="title"/>
          </p:nvPr>
        </p:nvSpPr>
        <p:spPr>
          <a:xfrm>
            <a:off x="778741" y="66756"/>
            <a:ext cx="7571700" cy="70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000"/>
              <a:buNone/>
            </a:pPr>
            <a:r>
              <a:rPr lang="en-US" sz="1800"/>
              <a:t>Tantangan Dit PAUD dalam Mendukung Penyediaan Layanan PAUD-HI</a:t>
            </a:r>
            <a:endParaRPr/>
          </a:p>
        </p:txBody>
      </p:sp>
      <p:sp>
        <p:nvSpPr>
          <p:cNvPr id="503" name="Google Shape;503;p13"/>
          <p:cNvSpPr txBox="1"/>
          <p:nvPr/>
        </p:nvSpPr>
        <p:spPr>
          <a:xfrm>
            <a:off x="399950" y="2687975"/>
            <a:ext cx="4414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Roboto"/>
                <a:ea typeface="Roboto"/>
                <a:cs typeface="Roboto"/>
                <a:sym typeface="Roboto"/>
              </a:rPr>
              <a:t>Ada ekspektasi satuan PAUD untuk dapat menyediakan beragam layanan tersebut secara mandiri, padahal ada keterbatasan anggaran pendidikan (</a:t>
            </a:r>
            <a:r>
              <a:rPr b="1" i="0" lang="en-US" sz="1000" u="none" cap="none" strike="noStrike">
                <a:solidFill>
                  <a:srgbClr val="3D85C6"/>
                </a:solidFill>
                <a:latin typeface="Roboto"/>
                <a:ea typeface="Roboto"/>
                <a:cs typeface="Roboto"/>
                <a:sym typeface="Roboto"/>
              </a:rPr>
              <a:t>data 1</a:t>
            </a:r>
            <a:r>
              <a:rPr b="0" i="0" lang="en-US" sz="1000" u="none" cap="none" strike="noStrike">
                <a:solidFill>
                  <a:srgbClr val="000000"/>
                </a:solidFill>
                <a:latin typeface="Roboto"/>
                <a:ea typeface="Roboto"/>
                <a:cs typeface="Roboto"/>
                <a:sym typeface="Roboto"/>
              </a:rPr>
              <a:t>) serta kapasitas satuan PAUD yang saat ini masih perlu penguatan </a:t>
            </a:r>
            <a:r>
              <a:rPr b="1" i="0" lang="en-US" sz="1000" u="none" cap="none" strike="noStrike">
                <a:solidFill>
                  <a:srgbClr val="3D85C6"/>
                </a:solidFill>
                <a:latin typeface="Roboto"/>
                <a:ea typeface="Roboto"/>
                <a:cs typeface="Roboto"/>
                <a:sym typeface="Roboto"/>
              </a:rPr>
              <a:t>(data 2</a:t>
            </a:r>
            <a:r>
              <a:rPr b="0" i="0" lang="en-US" sz="1000" u="none" cap="none" strike="noStrike">
                <a:solidFill>
                  <a:srgbClr val="000000"/>
                </a:solidFill>
                <a:latin typeface="Roboto"/>
                <a:ea typeface="Roboto"/>
                <a:cs typeface="Roboto"/>
                <a:sym typeface="Roboto"/>
              </a:rPr>
              <a:t>). </a:t>
            </a:r>
            <a:endParaRPr b="0" i="0" sz="1100" u="none" cap="none" strike="noStrike">
              <a:solidFill>
                <a:srgbClr val="000000"/>
              </a:solidFill>
              <a:latin typeface="Roboto"/>
              <a:ea typeface="Roboto"/>
              <a:cs typeface="Roboto"/>
              <a:sym typeface="Roboto"/>
            </a:endParaRPr>
          </a:p>
        </p:txBody>
      </p:sp>
      <p:pic>
        <p:nvPicPr>
          <p:cNvPr id="504" name="Google Shape;504;p13"/>
          <p:cNvPicPr preferRelativeResize="0"/>
          <p:nvPr/>
        </p:nvPicPr>
        <p:blipFill rotWithShape="1">
          <a:blip r:embed="rId3">
            <a:alphaModFix/>
          </a:blip>
          <a:srcRect b="0" l="0" r="0" t="0"/>
          <a:stretch/>
        </p:blipFill>
        <p:spPr>
          <a:xfrm>
            <a:off x="2060675" y="2108338"/>
            <a:ext cx="757200" cy="660121"/>
          </a:xfrm>
          <a:prstGeom prst="rect">
            <a:avLst/>
          </a:prstGeom>
          <a:noFill/>
          <a:ln>
            <a:noFill/>
          </a:ln>
        </p:spPr>
      </p:pic>
      <p:sp>
        <p:nvSpPr>
          <p:cNvPr id="505" name="Google Shape;505;p13"/>
          <p:cNvSpPr txBox="1"/>
          <p:nvPr/>
        </p:nvSpPr>
        <p:spPr>
          <a:xfrm>
            <a:off x="5176425" y="2712575"/>
            <a:ext cx="3622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3D85C6"/>
                </a:solidFill>
                <a:latin typeface="Roboto"/>
                <a:ea typeface="Roboto"/>
                <a:cs typeface="Roboto"/>
                <a:sym typeface="Roboto"/>
              </a:rPr>
              <a:t>Penambahan tugas</a:t>
            </a:r>
            <a:r>
              <a:rPr b="0" i="0" lang="en-US" sz="1000" u="none" cap="none" strike="noStrike">
                <a:solidFill>
                  <a:srgbClr val="000000"/>
                </a:solidFill>
                <a:latin typeface="Roboto"/>
                <a:ea typeface="Roboto"/>
                <a:cs typeface="Roboto"/>
                <a:sym typeface="Roboto"/>
              </a:rPr>
              <a:t> bagi satuan PAUD &amp; pendidik PAUD sebagai penyedia berbagai layanan esensial,  </a:t>
            </a:r>
            <a:r>
              <a:rPr b="1" i="0" lang="en-US" sz="1000" u="none" cap="none" strike="noStrike">
                <a:solidFill>
                  <a:srgbClr val="3D85C6"/>
                </a:solidFill>
                <a:latin typeface="Roboto"/>
                <a:ea typeface="Roboto"/>
                <a:cs typeface="Roboto"/>
                <a:sym typeface="Roboto"/>
              </a:rPr>
              <a:t>sebelum memastikan tugas utamanya (layanan pendidikan) sudah memadai. </a:t>
            </a:r>
            <a:endParaRPr b="1" i="0" sz="1000" u="none" cap="none" strike="noStrike">
              <a:solidFill>
                <a:srgbClr val="3D85C6"/>
              </a:solidFill>
              <a:latin typeface="Roboto"/>
              <a:ea typeface="Roboto"/>
              <a:cs typeface="Roboto"/>
              <a:sym typeface="Roboto"/>
            </a:endParaRPr>
          </a:p>
        </p:txBody>
      </p:sp>
      <p:sp>
        <p:nvSpPr>
          <p:cNvPr id="506" name="Google Shape;506;p13"/>
          <p:cNvSpPr/>
          <p:nvPr/>
        </p:nvSpPr>
        <p:spPr>
          <a:xfrm>
            <a:off x="548925" y="937880"/>
            <a:ext cx="8238900" cy="1018282"/>
          </a:xfrm>
          <a:prstGeom prst="roundRect">
            <a:avLst>
              <a:gd fmla="val 16667" name="adj"/>
            </a:avLst>
          </a:prstGeom>
          <a:noFill/>
          <a:ln cap="flat" cmpd="sng" w="38100">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rgbClr val="134F5C"/>
                </a:solidFill>
                <a:latin typeface="Roboto"/>
                <a:ea typeface="Roboto"/>
                <a:cs typeface="Roboto"/>
                <a:sym typeface="Roboto"/>
              </a:rPr>
              <a:t>Saat ini ada beberapa miskonsepsi mengenai konsep PAUD-HI: </a:t>
            </a:r>
            <a:endParaRPr b="1" i="0" sz="1000" u="none" cap="none" strike="noStrike">
              <a:solidFill>
                <a:srgbClr val="134F5C"/>
              </a:solidFill>
              <a:latin typeface="Roboto"/>
              <a:ea typeface="Roboto"/>
              <a:cs typeface="Roboto"/>
              <a:sym typeface="Roboto"/>
            </a:endParaRPr>
          </a:p>
          <a:p>
            <a:pPr indent="-298450" lvl="0" marL="457200" marR="0" rtl="0" algn="l">
              <a:lnSpc>
                <a:spcPct val="100000"/>
              </a:lnSpc>
              <a:spcBef>
                <a:spcPts val="0"/>
              </a:spcBef>
              <a:spcAft>
                <a:spcPts val="0"/>
              </a:spcAft>
              <a:buClr>
                <a:srgbClr val="134F5C"/>
              </a:buClr>
              <a:buSzPts val="1100"/>
              <a:buFont typeface="Roboto"/>
              <a:buAutoNum type="arabicPeriod"/>
            </a:pPr>
            <a:r>
              <a:rPr b="0" i="0" lang="en-US" sz="1000" u="none" cap="none" strike="noStrike">
                <a:solidFill>
                  <a:schemeClr val="dk1"/>
                </a:solidFill>
                <a:latin typeface="Roboto"/>
                <a:ea typeface="Roboto"/>
                <a:cs typeface="Roboto"/>
                <a:sym typeface="Roboto"/>
              </a:rPr>
              <a:t>Terkadang PAUD-HI dimaknai sebagai jenis unit baru, bukan sebagai upaya peningkatan kualitas layanan PAUD di suatu satuan;</a:t>
            </a:r>
            <a:endParaRPr b="1" i="0" sz="1000" u="none" cap="none" strike="noStrike">
              <a:solidFill>
                <a:schemeClr val="dk1"/>
              </a:solidFill>
              <a:latin typeface="Roboto"/>
              <a:ea typeface="Roboto"/>
              <a:cs typeface="Roboto"/>
              <a:sym typeface="Roboto"/>
            </a:endParaRPr>
          </a:p>
          <a:p>
            <a:pPr indent="-292100" lvl="0" marL="457200" marR="0" rtl="0" algn="l">
              <a:lnSpc>
                <a:spcPct val="100000"/>
              </a:lnSpc>
              <a:spcBef>
                <a:spcPts val="0"/>
              </a:spcBef>
              <a:spcAft>
                <a:spcPts val="0"/>
              </a:spcAft>
              <a:buClr>
                <a:schemeClr val="dk1"/>
              </a:buClr>
              <a:buSzPts val="1000"/>
              <a:buFont typeface="Roboto"/>
              <a:buAutoNum type="arabicPeriod"/>
            </a:pPr>
            <a:r>
              <a:rPr b="0" i="0" lang="en-US" sz="1000" u="none" cap="none" strike="noStrike">
                <a:solidFill>
                  <a:schemeClr val="dk1"/>
                </a:solidFill>
                <a:latin typeface="Roboto"/>
                <a:ea typeface="Roboto"/>
                <a:cs typeface="Roboto"/>
                <a:sym typeface="Roboto"/>
              </a:rPr>
              <a:t>Penyediaan PAUD-HI Dinas merupakan tugas dari Dinas Pendidikan dan satuan PAUD </a:t>
            </a:r>
            <a:endParaRPr b="0" i="0" sz="1200" u="none" cap="none" strike="noStrike">
              <a:solidFill>
                <a:srgbClr val="134F5C"/>
              </a:solidFill>
              <a:latin typeface="Roboto"/>
              <a:ea typeface="Roboto"/>
              <a:cs typeface="Roboto"/>
              <a:sym typeface="Roboto"/>
            </a:endParaRPr>
          </a:p>
        </p:txBody>
      </p:sp>
      <p:pic>
        <p:nvPicPr>
          <p:cNvPr id="507" name="Google Shape;507;p13"/>
          <p:cNvPicPr preferRelativeResize="0"/>
          <p:nvPr/>
        </p:nvPicPr>
        <p:blipFill rotWithShape="1">
          <a:blip r:embed="rId4">
            <a:alphaModFix/>
          </a:blip>
          <a:srcRect b="0" l="0" r="0" t="0"/>
          <a:stretch/>
        </p:blipFill>
        <p:spPr>
          <a:xfrm>
            <a:off x="6550395" y="2108650"/>
            <a:ext cx="735744" cy="604480"/>
          </a:xfrm>
          <a:prstGeom prst="rect">
            <a:avLst/>
          </a:prstGeom>
          <a:noFill/>
          <a:ln>
            <a:noFill/>
          </a:ln>
        </p:spPr>
      </p:pic>
      <p:sp>
        <p:nvSpPr>
          <p:cNvPr id="508" name="Google Shape;508;p13"/>
          <p:cNvSpPr txBox="1"/>
          <p:nvPr/>
        </p:nvSpPr>
        <p:spPr>
          <a:xfrm>
            <a:off x="3116000" y="20729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1" lang="en-US" sz="1000" u="none" cap="none" strike="noStrike">
                <a:solidFill>
                  <a:srgbClr val="134F5C"/>
                </a:solidFill>
                <a:latin typeface="Roboto"/>
                <a:ea typeface="Roboto"/>
                <a:cs typeface="Roboto"/>
                <a:sym typeface="Roboto"/>
              </a:rPr>
              <a:t>Dampak dari </a:t>
            </a:r>
            <a:r>
              <a:rPr b="1" i="0" lang="en-US" sz="1000" u="none" cap="none" strike="noStrike">
                <a:solidFill>
                  <a:srgbClr val="134F5C"/>
                </a:solidFill>
                <a:latin typeface="Roboto"/>
                <a:ea typeface="Roboto"/>
                <a:cs typeface="Roboto"/>
                <a:sym typeface="Roboto"/>
              </a:rPr>
              <a:t>miskonsepsi: </a:t>
            </a:r>
            <a:endParaRPr b="1" i="0" sz="1000" u="none" cap="none" strike="noStrike">
              <a:solidFill>
                <a:srgbClr val="134F5C"/>
              </a:solidFill>
              <a:latin typeface="Roboto"/>
              <a:ea typeface="Roboto"/>
              <a:cs typeface="Roboto"/>
              <a:sym typeface="Roboto"/>
            </a:endParaRPr>
          </a:p>
        </p:txBody>
      </p:sp>
      <p:sp>
        <p:nvSpPr>
          <p:cNvPr id="509" name="Google Shape;509;p13"/>
          <p:cNvSpPr txBox="1"/>
          <p:nvPr/>
        </p:nvSpPr>
        <p:spPr>
          <a:xfrm>
            <a:off x="3168375" y="4116125"/>
            <a:ext cx="3000000" cy="954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Roboto"/>
                <a:ea typeface="Roboto"/>
                <a:cs typeface="Roboto"/>
                <a:sym typeface="Roboto"/>
              </a:rPr>
              <a:t> Layanan PAUD-HI hanya dapat diwujudkan melalui </a:t>
            </a:r>
            <a:r>
              <a:rPr b="1" i="0" lang="en-US" sz="1000" u="none" cap="none" strike="noStrike">
                <a:solidFill>
                  <a:srgbClr val="3D85C6"/>
                </a:solidFill>
                <a:latin typeface="Roboto"/>
                <a:ea typeface="Roboto"/>
                <a:cs typeface="Roboto"/>
                <a:sym typeface="Roboto"/>
              </a:rPr>
              <a:t>kemitraan dan dukungan dengan/dari pihak lain,</a:t>
            </a:r>
            <a:r>
              <a:rPr b="0" i="0" lang="en-US" sz="1000" u="none" cap="none" strike="noStrike">
                <a:solidFill>
                  <a:schemeClr val="dk1"/>
                </a:solidFill>
                <a:latin typeface="Roboto"/>
                <a:ea typeface="Roboto"/>
                <a:cs typeface="Roboto"/>
                <a:sym typeface="Roboto"/>
              </a:rPr>
              <a:t> utamanya dukungan dari BAPPEDA untuk menguatkan koordinasi lintas OPD dan unit di tingkat daerah dan komunitas.  </a:t>
            </a:r>
            <a:endParaRPr b="0" i="0" sz="1400" u="none" cap="none" strike="noStrike">
              <a:solidFill>
                <a:srgbClr val="000000"/>
              </a:solidFill>
              <a:latin typeface="Arial"/>
              <a:ea typeface="Arial"/>
              <a:cs typeface="Arial"/>
              <a:sym typeface="Arial"/>
            </a:endParaRPr>
          </a:p>
        </p:txBody>
      </p:sp>
      <p:sp>
        <p:nvSpPr>
          <p:cNvPr id="510" name="Google Shape;510;p13"/>
          <p:cNvSpPr txBox="1"/>
          <p:nvPr/>
        </p:nvSpPr>
        <p:spPr>
          <a:xfrm>
            <a:off x="3215700" y="376470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1" lang="en-US" sz="1000" u="none" cap="none" strike="noStrike">
                <a:solidFill>
                  <a:srgbClr val="134F5C"/>
                </a:solidFill>
                <a:latin typeface="Roboto"/>
                <a:ea typeface="Roboto"/>
                <a:cs typeface="Roboto"/>
                <a:sym typeface="Roboto"/>
              </a:rPr>
              <a:t>Yang perlu diserukan</a:t>
            </a:r>
            <a:endParaRPr b="1" i="0" sz="1000" u="none" cap="none" strike="noStrike">
              <a:solidFill>
                <a:srgbClr val="134F5C"/>
              </a:solidFill>
              <a:latin typeface="Roboto"/>
              <a:ea typeface="Roboto"/>
              <a:cs typeface="Roboto"/>
              <a:sym typeface="Roboto"/>
            </a:endParaRPr>
          </a:p>
        </p:txBody>
      </p:sp>
      <p:pic>
        <p:nvPicPr>
          <p:cNvPr id="511" name="Google Shape;511;p13"/>
          <p:cNvPicPr preferRelativeResize="0"/>
          <p:nvPr/>
        </p:nvPicPr>
        <p:blipFill rotWithShape="1">
          <a:blip r:embed="rId5">
            <a:alphaModFix/>
          </a:blip>
          <a:srcRect b="0" l="0" r="0" t="0"/>
          <a:stretch/>
        </p:blipFill>
        <p:spPr>
          <a:xfrm rot="-899998">
            <a:off x="3507693" y="3721968"/>
            <a:ext cx="515624" cy="424151"/>
          </a:xfrm>
          <a:prstGeom prst="rect">
            <a:avLst/>
          </a:prstGeom>
          <a:noFill/>
          <a:ln>
            <a:noFill/>
          </a:ln>
        </p:spPr>
      </p:pic>
      <p:pic>
        <p:nvPicPr>
          <p:cNvPr id="512" name="Google Shape;512;p13"/>
          <p:cNvPicPr preferRelativeResize="0"/>
          <p:nvPr/>
        </p:nvPicPr>
        <p:blipFill rotWithShape="1">
          <a:blip r:embed="rId6">
            <a:alphaModFix/>
          </a:blip>
          <a:srcRect b="0" l="0" r="0" t="0"/>
          <a:stretch/>
        </p:blipFill>
        <p:spPr>
          <a:xfrm>
            <a:off x="1558264" y="688893"/>
            <a:ext cx="502411" cy="66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55bd92afb8_2_14"/>
          <p:cNvSpPr/>
          <p:nvPr/>
        </p:nvSpPr>
        <p:spPr>
          <a:xfrm>
            <a:off x="0" y="0"/>
            <a:ext cx="9144000" cy="5143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518" name="Google Shape;518;g155bd92afb8_2_14"/>
          <p:cNvPicPr preferRelativeResize="0"/>
          <p:nvPr/>
        </p:nvPicPr>
        <p:blipFill rotWithShape="1">
          <a:blip r:embed="rId3">
            <a:alphaModFix amt="51000"/>
          </a:blip>
          <a:srcRect b="3418" l="0" r="0" t="3428"/>
          <a:stretch/>
        </p:blipFill>
        <p:spPr>
          <a:xfrm>
            <a:off x="202" y="0"/>
            <a:ext cx="9143797" cy="5143500"/>
          </a:xfrm>
          <a:prstGeom prst="rect">
            <a:avLst/>
          </a:prstGeom>
          <a:noFill/>
          <a:ln>
            <a:noFill/>
          </a:ln>
        </p:spPr>
      </p:pic>
      <p:sp>
        <p:nvSpPr>
          <p:cNvPr id="519" name="Google Shape;519;g155bd92afb8_2_14"/>
          <p:cNvSpPr txBox="1"/>
          <p:nvPr/>
        </p:nvSpPr>
        <p:spPr>
          <a:xfrm>
            <a:off x="5132153" y="2217122"/>
            <a:ext cx="32061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Arial"/>
                <a:ea typeface="Arial"/>
                <a:cs typeface="Arial"/>
                <a:sym typeface="Arial"/>
              </a:rPr>
              <a:t>Terima kasih</a:t>
            </a:r>
            <a:endParaRPr b="1" i="0" sz="3600" u="none" cap="none" strike="noStrike">
              <a:solidFill>
                <a:srgbClr val="FFFFFF"/>
              </a:solidFill>
              <a:latin typeface="Arial"/>
              <a:ea typeface="Arial"/>
              <a:cs typeface="Arial"/>
              <a:sym typeface="Arial"/>
            </a:endParaRPr>
          </a:p>
        </p:txBody>
      </p:sp>
      <p:sp>
        <p:nvSpPr>
          <p:cNvPr id="520" name="Google Shape;520;g155bd92afb8_2_14"/>
          <p:cNvSpPr txBox="1"/>
          <p:nvPr>
            <p:ph idx="12" type="sldNum"/>
          </p:nvPr>
        </p:nvSpPr>
        <p:spPr>
          <a:xfrm>
            <a:off x="8548688" y="4851400"/>
            <a:ext cx="595200" cy="1842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pic>
        <p:nvPicPr>
          <p:cNvPr id="521" name="Google Shape;521;g155bd92afb8_2_14"/>
          <p:cNvPicPr preferRelativeResize="0"/>
          <p:nvPr/>
        </p:nvPicPr>
        <p:blipFill>
          <a:blip r:embed="rId4">
            <a:alphaModFix/>
          </a:blip>
          <a:stretch>
            <a:fillRect/>
          </a:stretch>
        </p:blipFill>
        <p:spPr>
          <a:xfrm>
            <a:off x="200" y="62850"/>
            <a:ext cx="9143800" cy="51510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155bd92afb8_2_22"/>
          <p:cNvSpPr/>
          <p:nvPr/>
        </p:nvSpPr>
        <p:spPr>
          <a:xfrm>
            <a:off x="0" y="0"/>
            <a:ext cx="9144000" cy="5143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527" name="Google Shape;527;g155bd92afb8_2_22"/>
          <p:cNvPicPr preferRelativeResize="0"/>
          <p:nvPr/>
        </p:nvPicPr>
        <p:blipFill rotWithShape="1">
          <a:blip r:embed="rId3">
            <a:alphaModFix amt="51000"/>
          </a:blip>
          <a:srcRect b="3418" l="0" r="0" t="3428"/>
          <a:stretch/>
        </p:blipFill>
        <p:spPr>
          <a:xfrm>
            <a:off x="202" y="0"/>
            <a:ext cx="9143797" cy="5143500"/>
          </a:xfrm>
          <a:prstGeom prst="rect">
            <a:avLst/>
          </a:prstGeom>
          <a:noFill/>
          <a:ln>
            <a:noFill/>
          </a:ln>
        </p:spPr>
      </p:pic>
      <p:sp>
        <p:nvSpPr>
          <p:cNvPr id="528" name="Google Shape;528;g155bd92afb8_2_22"/>
          <p:cNvSpPr txBox="1"/>
          <p:nvPr/>
        </p:nvSpPr>
        <p:spPr>
          <a:xfrm>
            <a:off x="5132153" y="2217122"/>
            <a:ext cx="32061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Arial"/>
                <a:ea typeface="Arial"/>
                <a:cs typeface="Arial"/>
                <a:sym typeface="Arial"/>
              </a:rPr>
              <a:t>Terima kasih</a:t>
            </a:r>
            <a:endParaRPr b="1" i="0" sz="3600" u="none" cap="none" strike="noStrike">
              <a:solidFill>
                <a:srgbClr val="FFFFFF"/>
              </a:solidFill>
              <a:latin typeface="Arial"/>
              <a:ea typeface="Arial"/>
              <a:cs typeface="Arial"/>
              <a:sym typeface="Arial"/>
            </a:endParaRPr>
          </a:p>
        </p:txBody>
      </p:sp>
      <p:sp>
        <p:nvSpPr>
          <p:cNvPr id="529" name="Google Shape;529;g155bd92afb8_2_22"/>
          <p:cNvSpPr txBox="1"/>
          <p:nvPr>
            <p:ph idx="12" type="sldNum"/>
          </p:nvPr>
        </p:nvSpPr>
        <p:spPr>
          <a:xfrm>
            <a:off x="8548688" y="4851400"/>
            <a:ext cx="595200" cy="1842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pic>
        <p:nvPicPr>
          <p:cNvPr id="530" name="Google Shape;530;g155bd92afb8_2_22"/>
          <p:cNvPicPr preferRelativeResize="0"/>
          <p:nvPr/>
        </p:nvPicPr>
        <p:blipFill>
          <a:blip r:embed="rId4">
            <a:alphaModFix/>
          </a:blip>
          <a:stretch>
            <a:fillRect/>
          </a:stretch>
        </p:blipFill>
        <p:spPr>
          <a:xfrm>
            <a:off x="200" y="-3701"/>
            <a:ext cx="8945497" cy="503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graphicFrame>
        <p:nvGraphicFramePr>
          <p:cNvPr id="535" name="Google Shape;535;g15d633fd09b_1_70"/>
          <p:cNvGraphicFramePr/>
          <p:nvPr/>
        </p:nvGraphicFramePr>
        <p:xfrm>
          <a:off x="6226100" y="491275"/>
          <a:ext cx="3000000" cy="3000000"/>
        </p:xfrm>
        <a:graphic>
          <a:graphicData uri="http://schemas.openxmlformats.org/drawingml/2006/table">
            <a:tbl>
              <a:tblPr>
                <a:noFill/>
                <a:tableStyleId>{F106613C-FA01-47C7-8125-7B191F127D7F}</a:tableStyleId>
              </a:tblPr>
              <a:tblGrid>
                <a:gridCol w="393800"/>
                <a:gridCol w="1032675"/>
                <a:gridCol w="1347600"/>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41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Sulawesi Utara</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 Minahasa Tenggara </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Sulawesi Utara</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 Minahasa Utara</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Barat</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Kabupaten Sijunjung</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Barat</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Kabupaten Dharmasraya</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Barat</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Kota Padang Panjang</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Barat</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Kota Payakumbuh</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Barat</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Kabupaten Solok Selatan</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Selatan</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Kabupaten Ogan Ilir</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Sumatera Utara</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Kota Gunungsitoli</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50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Kep. 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1000">
                          <a:latin typeface="Calibri"/>
                          <a:ea typeface="Calibri"/>
                          <a:cs typeface="Calibri"/>
                          <a:sym typeface="Calibri"/>
                        </a:rPr>
                        <a:t>Kabupaten Bintan</a:t>
                      </a:r>
                      <a:endParaRPr sz="1000">
                        <a:latin typeface="Calibri"/>
                        <a:ea typeface="Calibri"/>
                        <a:cs typeface="Calibri"/>
                        <a:sym typeface="Calibri"/>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36" name="Google Shape;536;g15d633fd09b_1_70"/>
          <p:cNvGraphicFramePr/>
          <p:nvPr/>
        </p:nvGraphicFramePr>
        <p:xfrm>
          <a:off x="197950" y="491275"/>
          <a:ext cx="3000000" cy="3000000"/>
        </p:xfrm>
        <a:graphic>
          <a:graphicData uri="http://schemas.openxmlformats.org/drawingml/2006/table">
            <a:tbl>
              <a:tblPr>
                <a:noFill/>
                <a:tableStyleId>{F106613C-FA01-47C7-8125-7B191F127D7F}</a:tableStyleId>
              </a:tblPr>
              <a:tblGrid>
                <a:gridCol w="329375"/>
                <a:gridCol w="968225"/>
                <a:gridCol w="1744925"/>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 Aceh Jaya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Aceh Tenggara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Banten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Kota Cilegon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Bengkulu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Kaur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Bogor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Tasikmalaya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Kota Bekasi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Magelang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Cilacap</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10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Rembang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11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Wonosobo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12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Purworejo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13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Kudus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14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Sukoharjo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15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Brebes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0225">
                <a:tc>
                  <a:txBody>
                    <a:bodyPr/>
                    <a:lstStyle/>
                    <a:p>
                      <a:pPr indent="0" lvl="0" marL="0" rtl="0" algn="ctr">
                        <a:lnSpc>
                          <a:spcPct val="100000"/>
                        </a:lnSpc>
                        <a:spcBef>
                          <a:spcPts val="0"/>
                        </a:spcBef>
                        <a:spcAft>
                          <a:spcPts val="0"/>
                        </a:spcAft>
                        <a:buNone/>
                      </a:pPr>
                      <a:r>
                        <a:rPr lang="en-US" sz="800"/>
                        <a:t>16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Pemalang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0225">
                <a:tc>
                  <a:txBody>
                    <a:bodyPr/>
                    <a:lstStyle/>
                    <a:p>
                      <a:pPr indent="0" lvl="0" marL="0" rtl="0" algn="ctr">
                        <a:lnSpc>
                          <a:spcPct val="100000"/>
                        </a:lnSpc>
                        <a:spcBef>
                          <a:spcPts val="0"/>
                        </a:spcBef>
                        <a:spcAft>
                          <a:spcPts val="0"/>
                        </a:spcAft>
                        <a:buNone/>
                      </a:pPr>
                      <a:r>
                        <a:rPr lang="en-US" sz="800"/>
                        <a:t>17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Magetan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71325">
                <a:tc>
                  <a:txBody>
                    <a:bodyPr/>
                    <a:lstStyle/>
                    <a:p>
                      <a:pPr indent="0" lvl="0" marL="0" rtl="0" algn="ctr">
                        <a:lnSpc>
                          <a:spcPct val="100000"/>
                        </a:lnSpc>
                        <a:spcBef>
                          <a:spcPts val="0"/>
                        </a:spcBef>
                        <a:spcAft>
                          <a:spcPts val="0"/>
                        </a:spcAft>
                        <a:buNone/>
                      </a:pPr>
                      <a:r>
                        <a:rPr lang="en-US" sz="800"/>
                        <a:t>18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Sidoarjo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71325">
                <a:tc>
                  <a:txBody>
                    <a:bodyPr/>
                    <a:lstStyle/>
                    <a:p>
                      <a:pPr indent="0" lvl="0" marL="0" rtl="0" algn="ctr">
                        <a:lnSpc>
                          <a:spcPct val="100000"/>
                        </a:lnSpc>
                        <a:spcBef>
                          <a:spcPts val="0"/>
                        </a:spcBef>
                        <a:spcAft>
                          <a:spcPts val="0"/>
                        </a:spcAft>
                        <a:buNone/>
                      </a:pPr>
                      <a:r>
                        <a:rPr lang="en-US" sz="800"/>
                        <a:t>19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Hulu Sungai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71325">
                <a:tc>
                  <a:txBody>
                    <a:bodyPr/>
                    <a:lstStyle/>
                    <a:p>
                      <a:pPr indent="0" lvl="0" marL="0" rtl="0" algn="ctr">
                        <a:lnSpc>
                          <a:spcPct val="100000"/>
                        </a:lnSpc>
                        <a:spcBef>
                          <a:spcPts val="0"/>
                        </a:spcBef>
                        <a:spcAft>
                          <a:spcPts val="0"/>
                        </a:spcAft>
                        <a:buNone/>
                      </a:pPr>
                      <a:r>
                        <a:rPr lang="en-US" sz="800"/>
                        <a:t>20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Hulu Sungai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graphicFrame>
        <p:nvGraphicFramePr>
          <p:cNvPr id="537" name="Google Shape;537;g15d633fd09b_1_70"/>
          <p:cNvGraphicFramePr/>
          <p:nvPr/>
        </p:nvGraphicFramePr>
        <p:xfrm>
          <a:off x="3346250" y="491275"/>
          <a:ext cx="3000000" cy="3000000"/>
        </p:xfrm>
        <a:graphic>
          <a:graphicData uri="http://schemas.openxmlformats.org/drawingml/2006/table">
            <a:tbl>
              <a:tblPr>
                <a:noFill/>
                <a:tableStyleId>{F106613C-FA01-47C7-8125-7B191F127D7F}</a:tableStyleId>
              </a:tblPr>
              <a:tblGrid>
                <a:gridCol w="393800"/>
                <a:gridCol w="1032675"/>
                <a:gridCol w="1347600"/>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21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Balangan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Kep. 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Fak Fak</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Kep. 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Natuna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Lampung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Metro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Lampung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Pringsewu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NTB</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Sumbawa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NTT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Bima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Papua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Sorong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29</a:t>
                      </a:r>
                      <a:endParaRPr sz="800"/>
                    </a:p>
                  </a:txBody>
                  <a:tcPr marT="0" marB="0" marR="28575" marL="28575" anchor="ctr">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Riau</a:t>
                      </a:r>
                      <a:endParaRPr sz="800"/>
                    </a:p>
                  </a:txBody>
                  <a:tcPr marT="0" marB="0" marR="28575" marL="2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Batam</a:t>
                      </a:r>
                      <a:endParaRPr sz="800"/>
                    </a:p>
                  </a:txBody>
                  <a:tcPr marT="0" marB="0" marR="28575" marL="2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solidFill>
                            <a:schemeClr val="dk1"/>
                          </a:solidFill>
                        </a:rPr>
                        <a:t>30</a:t>
                      </a:r>
                      <a:endParaRPr sz="800">
                        <a:solidFill>
                          <a:schemeClr val="dk1"/>
                        </a:solidFill>
                      </a:endParaRPr>
                    </a:p>
                  </a:txBody>
                  <a:tcPr marT="0" marB="0" marR="28575" marL="28575" anchor="ctr">
                    <a:lnL cap="flat" cmpd="sng" w="9525">
                      <a:solidFill>
                        <a:srgbClr val="000000"/>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Riau</a:t>
                      </a:r>
                      <a:endParaRPr sz="800"/>
                    </a:p>
                  </a:txBody>
                  <a:tcPr marT="0" marB="0" marR="28575" marL="2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Rokan Hulu</a:t>
                      </a:r>
                      <a:endParaRPr sz="800"/>
                    </a:p>
                  </a:txBody>
                  <a:tcPr marT="0" marB="0" marR="28575" marL="2857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Majene</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Takalar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33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Kota Makassar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34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Kep. Selayar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202825">
                <a:tc>
                  <a:txBody>
                    <a:bodyPr/>
                    <a:lstStyle/>
                    <a:p>
                      <a:pPr indent="0" lvl="0" marL="0" rtl="0" algn="ctr">
                        <a:lnSpc>
                          <a:spcPct val="100000"/>
                        </a:lnSpc>
                        <a:spcBef>
                          <a:spcPts val="0"/>
                        </a:spcBef>
                        <a:spcAft>
                          <a:spcPts val="0"/>
                        </a:spcAft>
                        <a:buNone/>
                      </a:pPr>
                      <a:r>
                        <a:rPr lang="en-US" sz="800"/>
                        <a:t>35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Sidrap</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0225">
                <a:tc>
                  <a:txBody>
                    <a:bodyPr/>
                    <a:lstStyle/>
                    <a:p>
                      <a:pPr indent="0" lvl="0" marL="0" rtl="0" algn="ctr">
                        <a:lnSpc>
                          <a:spcPct val="100000"/>
                        </a:lnSpc>
                        <a:spcBef>
                          <a:spcPts val="0"/>
                        </a:spcBef>
                        <a:spcAft>
                          <a:spcPts val="0"/>
                        </a:spcAft>
                        <a:buNone/>
                      </a:pPr>
                      <a:r>
                        <a:rPr lang="en-US" sz="800"/>
                        <a:t>36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 Luwu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90225">
                <a:tc>
                  <a:txBody>
                    <a:bodyPr/>
                    <a:lstStyle/>
                    <a:p>
                      <a:pPr indent="0" lvl="0" marL="0" rtl="0" algn="ctr">
                        <a:lnSpc>
                          <a:spcPct val="100000"/>
                        </a:lnSpc>
                        <a:spcBef>
                          <a:spcPts val="0"/>
                        </a:spcBef>
                        <a:spcAft>
                          <a:spcPts val="0"/>
                        </a:spcAft>
                        <a:buNone/>
                      </a:pPr>
                      <a:r>
                        <a:rPr lang="en-US" sz="800"/>
                        <a:t>37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Parigi Moutong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71325">
                <a:tc>
                  <a:txBody>
                    <a:bodyPr/>
                    <a:lstStyle/>
                    <a:p>
                      <a:pPr indent="0" lvl="0" marL="0" rtl="0" algn="ctr">
                        <a:lnSpc>
                          <a:spcPct val="100000"/>
                        </a:lnSpc>
                        <a:spcBef>
                          <a:spcPts val="0"/>
                        </a:spcBef>
                        <a:spcAft>
                          <a:spcPts val="0"/>
                        </a:spcAft>
                        <a:buNone/>
                      </a:pPr>
                      <a:r>
                        <a:rPr lang="en-US" sz="800"/>
                        <a:t>38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Sigi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71325">
                <a:tc>
                  <a:txBody>
                    <a:bodyPr/>
                    <a:lstStyle/>
                    <a:p>
                      <a:pPr indent="0" lvl="0" marL="0" rtl="0" algn="ctr">
                        <a:lnSpc>
                          <a:spcPct val="100000"/>
                        </a:lnSpc>
                        <a:spcBef>
                          <a:spcPts val="0"/>
                        </a:spcBef>
                        <a:spcAft>
                          <a:spcPts val="0"/>
                        </a:spcAft>
                        <a:buNone/>
                      </a:pPr>
                      <a:r>
                        <a:rPr lang="en-US" sz="800"/>
                        <a:t>39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Kabupaten Donggala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71325">
                <a:tc>
                  <a:txBody>
                    <a:bodyPr/>
                    <a:lstStyle/>
                    <a:p>
                      <a:pPr indent="0" lvl="0" marL="0" rtl="0" algn="ctr">
                        <a:lnSpc>
                          <a:spcPct val="100000"/>
                        </a:lnSpc>
                        <a:spcBef>
                          <a:spcPts val="0"/>
                        </a:spcBef>
                        <a:spcAft>
                          <a:spcPts val="0"/>
                        </a:spcAft>
                        <a:buNone/>
                      </a:pPr>
                      <a:r>
                        <a:rPr lang="en-US" sz="800"/>
                        <a:t>40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lnSpc>
                          <a:spcPct val="100000"/>
                        </a:lnSpc>
                        <a:spcBef>
                          <a:spcPts val="0"/>
                        </a:spcBef>
                        <a:spcAft>
                          <a:spcPts val="0"/>
                        </a:spcAft>
                        <a:buNone/>
                      </a:pPr>
                      <a:r>
                        <a:rPr lang="en-US" sz="800"/>
                        <a:t>Kab. Bolmong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
        <p:nvSpPr>
          <p:cNvPr id="538" name="Google Shape;538;g15d633fd09b_1_70"/>
          <p:cNvSpPr txBox="1"/>
          <p:nvPr/>
        </p:nvSpPr>
        <p:spPr>
          <a:xfrm>
            <a:off x="121750" y="91075"/>
            <a:ext cx="618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73763"/>
                </a:solidFill>
              </a:rPr>
              <a:t>Daftar Kabupaten/Kota PAUDHI Tahun 2020</a:t>
            </a:r>
            <a:endParaRPr b="1">
              <a:solidFill>
                <a:srgbClr val="073763"/>
              </a:solidFill>
            </a:endParaRPr>
          </a:p>
        </p:txBody>
      </p:sp>
      <p:sp>
        <p:nvSpPr>
          <p:cNvPr id="539" name="Google Shape;539;g15d633fd09b_1_70"/>
          <p:cNvSpPr txBox="1"/>
          <p:nvPr/>
        </p:nvSpPr>
        <p:spPr>
          <a:xfrm>
            <a:off x="6154450" y="2768025"/>
            <a:ext cx="284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073763"/>
                </a:solidFill>
              </a:rPr>
              <a:t>Data Satuan PAUD sasaran Bimtek PAUD HI Tahun 2020</a:t>
            </a:r>
            <a:endParaRPr b="1" sz="1300">
              <a:solidFill>
                <a:srgbClr val="073763"/>
              </a:solidFill>
            </a:endParaRPr>
          </a:p>
        </p:txBody>
      </p:sp>
      <p:sp>
        <p:nvSpPr>
          <p:cNvPr id="540" name="Google Shape;540;g15d633fd09b_1_70"/>
          <p:cNvSpPr txBox="1"/>
          <p:nvPr/>
        </p:nvSpPr>
        <p:spPr>
          <a:xfrm>
            <a:off x="6173548" y="31872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chemeClr val="hlink"/>
                </a:solidFill>
                <a:hlinkClick r:id="rId3"/>
              </a:rPr>
              <a:t>https://bit.ly/Satuan-PAUDHI-2020</a:t>
            </a:r>
            <a:r>
              <a:rPr lang="en-US" sz="1200"/>
              <a:t> </a:t>
            </a:r>
            <a:endParaRPr sz="1200"/>
          </a:p>
        </p:txBody>
      </p:sp>
      <p:pic>
        <p:nvPicPr>
          <p:cNvPr id="541" name="Google Shape;541;g15d633fd09b_1_70"/>
          <p:cNvPicPr preferRelativeResize="0"/>
          <p:nvPr/>
        </p:nvPicPr>
        <p:blipFill>
          <a:blip r:embed="rId4">
            <a:alphaModFix/>
          </a:blip>
          <a:stretch>
            <a:fillRect/>
          </a:stretch>
        </p:blipFill>
        <p:spPr>
          <a:xfrm>
            <a:off x="6179008" y="3500072"/>
            <a:ext cx="1215183" cy="121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graphicFrame>
        <p:nvGraphicFramePr>
          <p:cNvPr id="546" name="Google Shape;546;g15d633fd09b_1_80"/>
          <p:cNvGraphicFramePr/>
          <p:nvPr/>
        </p:nvGraphicFramePr>
        <p:xfrm>
          <a:off x="197950" y="491275"/>
          <a:ext cx="3000000" cy="3000000"/>
        </p:xfrm>
        <a:graphic>
          <a:graphicData uri="http://schemas.openxmlformats.org/drawingml/2006/table">
            <a:tbl>
              <a:tblPr>
                <a:noFill/>
                <a:tableStyleId>{F106613C-FA01-47C7-8125-7B191F127D7F}</a:tableStyleId>
              </a:tblPr>
              <a:tblGrid>
                <a:gridCol w="329375"/>
                <a:gridCol w="968225"/>
                <a:gridCol w="1744925"/>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Langsa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Gayo Luwes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Pidie</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Bireun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Aceh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Banda 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Padangsidempuan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Toba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Sunatera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Musi Rawas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Sunatera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Musi Rawas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Sunatera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Palembang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Sunatera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Ogan Komering Ulu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Dumai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Sawahlunto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Pasaman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16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Jambi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Tanjung Jabung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17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Bangka Belitung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Bangka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18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Lampung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Lampung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19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Lampung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Tanggamus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20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Lampung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Way Kanan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47" name="Google Shape;547;g15d633fd09b_1_80"/>
          <p:cNvGraphicFramePr/>
          <p:nvPr/>
        </p:nvGraphicFramePr>
        <p:xfrm>
          <a:off x="3346250" y="491275"/>
          <a:ext cx="3000000" cy="3000000"/>
        </p:xfrm>
        <a:graphic>
          <a:graphicData uri="http://schemas.openxmlformats.org/drawingml/2006/table">
            <a:tbl>
              <a:tblPr>
                <a:noFill/>
                <a:tableStyleId>{F106613C-FA01-47C7-8125-7B191F127D7F}</a:tableStyleId>
              </a:tblPr>
              <a:tblGrid>
                <a:gridCol w="393800"/>
                <a:gridCol w="1032675"/>
                <a:gridCol w="1347600"/>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21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Lampung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Pesawaran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Banten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Serang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Kuningan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Pekalongan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Demak</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Semarang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DIY</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Gunung Kidul</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DIY</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Kulon Progo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Bangkalan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solidFill>
                            <a:schemeClr val="dk1"/>
                          </a:solidFill>
                        </a:rPr>
                        <a:t>30</a:t>
                      </a:r>
                      <a:endParaRPr sz="800">
                        <a:solidFill>
                          <a:schemeClr val="dk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Bondowoso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Sumenep</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NTB</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Lombok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NTB</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Mataram</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NTT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Sumba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NTT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Belu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36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Bengkayang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37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Mempawah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38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Balikpapan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39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Bulungan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40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Mamasa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48" name="Google Shape;548;g15d633fd09b_1_80"/>
          <p:cNvGraphicFramePr/>
          <p:nvPr/>
        </p:nvGraphicFramePr>
        <p:xfrm>
          <a:off x="6226100" y="491275"/>
          <a:ext cx="3000000" cy="3000000"/>
        </p:xfrm>
        <a:graphic>
          <a:graphicData uri="http://schemas.openxmlformats.org/drawingml/2006/table">
            <a:tbl>
              <a:tblPr>
                <a:noFill/>
                <a:tableStyleId>{F106613C-FA01-47C7-8125-7B191F127D7F}</a:tableStyleId>
              </a:tblPr>
              <a:tblGrid>
                <a:gridCol w="393800"/>
                <a:gridCol w="1032675"/>
                <a:gridCol w="1347600"/>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41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Pangkajene dan Kep.</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Jeneponto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Wajo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Palu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Tenggara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Kendari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Bitung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Bolaang Mongondow</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Gorontalo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Gorontalo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Gorontalo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Gorontalo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50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Maluku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Halmahera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549" name="Google Shape;549;g15d633fd09b_1_80"/>
          <p:cNvSpPr txBox="1"/>
          <p:nvPr/>
        </p:nvSpPr>
        <p:spPr>
          <a:xfrm>
            <a:off x="121750" y="91075"/>
            <a:ext cx="618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73763"/>
                </a:solidFill>
              </a:rPr>
              <a:t>Daftar Kabupaten/Kota PAUDHI Tahun 2021</a:t>
            </a:r>
            <a:endParaRPr b="1">
              <a:solidFill>
                <a:srgbClr val="073763"/>
              </a:solidFill>
            </a:endParaRPr>
          </a:p>
        </p:txBody>
      </p:sp>
      <p:sp>
        <p:nvSpPr>
          <p:cNvPr id="550" name="Google Shape;550;g15d633fd09b_1_80"/>
          <p:cNvSpPr txBox="1"/>
          <p:nvPr/>
        </p:nvSpPr>
        <p:spPr>
          <a:xfrm>
            <a:off x="6154450" y="2768025"/>
            <a:ext cx="284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073763"/>
                </a:solidFill>
              </a:rPr>
              <a:t>Data Satuan PAUD sasaran Bimtek PAUD HI Tahun 2021</a:t>
            </a:r>
            <a:endParaRPr b="1" sz="1300">
              <a:solidFill>
                <a:srgbClr val="073763"/>
              </a:solidFill>
            </a:endParaRPr>
          </a:p>
        </p:txBody>
      </p:sp>
      <p:sp>
        <p:nvSpPr>
          <p:cNvPr id="551" name="Google Shape;551;g15d633fd09b_1_80"/>
          <p:cNvSpPr txBox="1"/>
          <p:nvPr/>
        </p:nvSpPr>
        <p:spPr>
          <a:xfrm>
            <a:off x="6166979" y="3192506"/>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chemeClr val="hlink"/>
                </a:solidFill>
                <a:hlinkClick r:id="rId3"/>
              </a:rPr>
              <a:t>https://bit.ly/Satuan-PAUDHI-2021</a:t>
            </a:r>
            <a:r>
              <a:rPr lang="en-US" sz="1200"/>
              <a:t> </a:t>
            </a:r>
            <a:endParaRPr sz="1200"/>
          </a:p>
        </p:txBody>
      </p:sp>
      <p:pic>
        <p:nvPicPr>
          <p:cNvPr id="552" name="Google Shape;552;g15d633fd09b_1_80"/>
          <p:cNvPicPr preferRelativeResize="0"/>
          <p:nvPr/>
        </p:nvPicPr>
        <p:blipFill>
          <a:blip r:embed="rId4">
            <a:alphaModFix/>
          </a:blip>
          <a:stretch>
            <a:fillRect/>
          </a:stretch>
        </p:blipFill>
        <p:spPr>
          <a:xfrm>
            <a:off x="6183353" y="3495349"/>
            <a:ext cx="1201475" cy="1201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aphicFrame>
        <p:nvGraphicFramePr>
          <p:cNvPr id="557" name="Google Shape;557;g15d633fd09b_1_90"/>
          <p:cNvGraphicFramePr/>
          <p:nvPr/>
        </p:nvGraphicFramePr>
        <p:xfrm>
          <a:off x="197950" y="491275"/>
          <a:ext cx="3000000" cy="3000000"/>
        </p:xfrm>
        <a:graphic>
          <a:graphicData uri="http://schemas.openxmlformats.org/drawingml/2006/table">
            <a:tbl>
              <a:tblPr>
                <a:noFill/>
                <a:tableStyleId>{F106613C-FA01-47C7-8125-7B191F127D7F}</a:tableStyleId>
              </a:tblPr>
              <a:tblGrid>
                <a:gridCol w="329375"/>
                <a:gridCol w="968225"/>
                <a:gridCol w="1744925"/>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Aceh Besar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Aceh Tamiang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Aceh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Aceh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Batubara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Humbang Hasundutan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Labuhanbatu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Labuhanbatu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Serdang Bedagai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Padang Pariaman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Pesisir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Musi Banyuasin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Sumatera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Penukal Abab Lematang Ilir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Bengkalis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Indragiri Hilir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15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Riau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Indragiri Hulu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16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Jambi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Tebo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17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Tasikmalaya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18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Banjarnegara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19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Batang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20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Boyolali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58" name="Google Shape;558;g15d633fd09b_1_90"/>
          <p:cNvGraphicFramePr/>
          <p:nvPr/>
        </p:nvGraphicFramePr>
        <p:xfrm>
          <a:off x="3346250" y="491275"/>
          <a:ext cx="3000000" cy="3000000"/>
        </p:xfrm>
        <a:graphic>
          <a:graphicData uri="http://schemas.openxmlformats.org/drawingml/2006/table">
            <a:tbl>
              <a:tblPr>
                <a:noFill/>
                <a:tableStyleId>{F106613C-FA01-47C7-8125-7B191F127D7F}</a:tableStyleId>
              </a:tblPr>
              <a:tblGrid>
                <a:gridCol w="393800"/>
                <a:gridCol w="1032675"/>
                <a:gridCol w="1347600"/>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21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Kendal</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Tegal</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Temanggung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Surakarta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Banyuwangi</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Gresik</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Jombang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Mojokerto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29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Situbondo</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solidFill>
                            <a:schemeClr val="dk1"/>
                          </a:solidFill>
                        </a:rPr>
                        <a:t>30</a:t>
                      </a:r>
                      <a:endParaRPr sz="800">
                        <a:solidFill>
                          <a:schemeClr val="dk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Jawa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Malang</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Clr>
                          <a:schemeClr val="dk1"/>
                        </a:buClr>
                        <a:buSzPts val="1100"/>
                        <a:buFont typeface="Arial"/>
                        <a:buNone/>
                      </a:pPr>
                      <a:r>
                        <a:rPr lang="en-US" sz="800">
                          <a:solidFill>
                            <a:schemeClr val="dk1"/>
                          </a:solidFill>
                        </a:rPr>
                        <a:t>Banten</a:t>
                      </a:r>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spcBef>
                          <a:spcPts val="0"/>
                        </a:spcBef>
                        <a:spcAft>
                          <a:spcPts val="0"/>
                        </a:spcAft>
                        <a:buClr>
                          <a:schemeClr val="dk1"/>
                        </a:buClr>
                        <a:buSzPts val="1100"/>
                        <a:buFont typeface="Arial"/>
                        <a:buNone/>
                      </a:pPr>
                      <a:r>
                        <a:rPr lang="en-US" sz="800">
                          <a:solidFill>
                            <a:schemeClr val="dk1"/>
                          </a:solidFill>
                        </a:rPr>
                        <a:t>Kab. Pandeglang</a:t>
                      </a:r>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32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Kubu Raya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Pontianak</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Banjar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35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Barito Kuala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36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Kotabaru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225">
                <a:tc>
                  <a:txBody>
                    <a:bodyPr/>
                    <a:lstStyle/>
                    <a:p>
                      <a:pPr indent="0" lvl="0" marL="0" rtl="0" algn="ctr">
                        <a:lnSpc>
                          <a:spcPct val="100000"/>
                        </a:lnSpc>
                        <a:spcBef>
                          <a:spcPts val="0"/>
                        </a:spcBef>
                        <a:spcAft>
                          <a:spcPts val="0"/>
                        </a:spcAft>
                        <a:buNone/>
                      </a:pPr>
                      <a:r>
                        <a:rPr lang="en-US" sz="800"/>
                        <a:t>37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Tanah Laut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38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Banjarmasin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39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Kalimantan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Samarinda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1325">
                <a:tc>
                  <a:txBody>
                    <a:bodyPr/>
                    <a:lstStyle/>
                    <a:p>
                      <a:pPr indent="0" lvl="0" marL="0" rtl="0" algn="ctr">
                        <a:lnSpc>
                          <a:spcPct val="100000"/>
                        </a:lnSpc>
                        <a:spcBef>
                          <a:spcPts val="0"/>
                        </a:spcBef>
                        <a:spcAft>
                          <a:spcPts val="0"/>
                        </a:spcAft>
                        <a:buNone/>
                      </a:pPr>
                      <a:r>
                        <a:rPr lang="en-US" sz="800"/>
                        <a:t>40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Kabupaten Bulukumba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559" name="Google Shape;559;g15d633fd09b_1_90"/>
          <p:cNvGraphicFramePr/>
          <p:nvPr/>
        </p:nvGraphicFramePr>
        <p:xfrm>
          <a:off x="6226100" y="491275"/>
          <a:ext cx="3000000" cy="3000000"/>
        </p:xfrm>
        <a:graphic>
          <a:graphicData uri="http://schemas.openxmlformats.org/drawingml/2006/table">
            <a:tbl>
              <a:tblPr>
                <a:noFill/>
                <a:tableStyleId>{F106613C-FA01-47C7-8125-7B191F127D7F}</a:tableStyleId>
              </a:tblPr>
              <a:tblGrid>
                <a:gridCol w="393800"/>
                <a:gridCol w="1032675"/>
                <a:gridCol w="1347600"/>
              </a:tblGrid>
              <a:tr h="202825">
                <a:tc>
                  <a:txBody>
                    <a:bodyPr/>
                    <a:lstStyle/>
                    <a:p>
                      <a:pPr indent="0" lvl="0" marL="0" rtl="0" algn="ctr">
                        <a:lnSpc>
                          <a:spcPct val="100000"/>
                        </a:lnSpc>
                        <a:spcBef>
                          <a:spcPts val="0"/>
                        </a:spcBef>
                        <a:spcAft>
                          <a:spcPts val="0"/>
                        </a:spcAft>
                        <a:buNone/>
                      </a:pPr>
                      <a:r>
                        <a:rPr b="1" lang="en-US" sz="800">
                          <a:solidFill>
                            <a:schemeClr val="lt1"/>
                          </a:solidFill>
                        </a:rPr>
                        <a:t>No</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Provinsi</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rtl="0" algn="ctr">
                        <a:lnSpc>
                          <a:spcPct val="100000"/>
                        </a:lnSpc>
                        <a:spcBef>
                          <a:spcPts val="0"/>
                        </a:spcBef>
                        <a:spcAft>
                          <a:spcPts val="0"/>
                        </a:spcAft>
                        <a:buNone/>
                      </a:pPr>
                      <a:r>
                        <a:rPr b="1" lang="en-US" sz="800">
                          <a:solidFill>
                            <a:schemeClr val="lt1"/>
                          </a:solidFill>
                        </a:rPr>
                        <a:t>Kabupaten/Kota</a:t>
                      </a:r>
                      <a:endParaRPr b="1" sz="800">
                        <a:solidFill>
                          <a:schemeClr val="lt1"/>
                        </a:solidFill>
                      </a:endParaRPr>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202825">
                <a:tc>
                  <a:txBody>
                    <a:bodyPr/>
                    <a:lstStyle/>
                    <a:p>
                      <a:pPr indent="0" lvl="0" marL="0" rtl="0" algn="ctr">
                        <a:lnSpc>
                          <a:spcPct val="100000"/>
                        </a:lnSpc>
                        <a:spcBef>
                          <a:spcPts val="0"/>
                        </a:spcBef>
                        <a:spcAft>
                          <a:spcPts val="0"/>
                        </a:spcAft>
                        <a:buNone/>
                      </a:pPr>
                      <a:r>
                        <a:rPr lang="en-US" sz="800"/>
                        <a:t>41</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Selatan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Maros</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42</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Sulawesi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Kab. Banggai Kepulauan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43</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Maluku</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800"/>
                        <a:t>Kota Ambon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2825">
                <a:tc>
                  <a:txBody>
                    <a:bodyPr/>
                    <a:lstStyle/>
                    <a:p>
                      <a:pPr indent="0" lvl="0" marL="0" rtl="0" algn="ctr">
                        <a:lnSpc>
                          <a:spcPct val="100000"/>
                        </a:lnSpc>
                        <a:spcBef>
                          <a:spcPts val="0"/>
                        </a:spcBef>
                        <a:spcAft>
                          <a:spcPts val="0"/>
                        </a:spcAft>
                        <a:buNone/>
                      </a:pPr>
                      <a:r>
                        <a:rPr lang="en-US" sz="800"/>
                        <a:t>44</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Sumatera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Kab. Padang Lawas Utara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45</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Jawa Barat</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Kab. Cirebon</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46</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Kab. Blora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47</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Jawa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Kota Tegal</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48</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NTB</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Kab. Lombok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49</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Kalimantan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Kab. Kotawaringin Timur</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r h="202825">
                <a:tc>
                  <a:txBody>
                    <a:bodyPr/>
                    <a:lstStyle/>
                    <a:p>
                      <a:pPr indent="0" lvl="0" marL="0" rtl="0" algn="ctr">
                        <a:lnSpc>
                          <a:spcPct val="100000"/>
                        </a:lnSpc>
                        <a:spcBef>
                          <a:spcPts val="0"/>
                        </a:spcBef>
                        <a:spcAft>
                          <a:spcPts val="0"/>
                        </a:spcAft>
                        <a:buNone/>
                      </a:pPr>
                      <a:r>
                        <a:rPr lang="en-US" sz="800"/>
                        <a:t>50</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Kalimantan Tengah</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c>
                  <a:txBody>
                    <a:bodyPr/>
                    <a:lstStyle/>
                    <a:p>
                      <a:pPr indent="0" lvl="0" marL="0" rtl="0" algn="l">
                        <a:lnSpc>
                          <a:spcPct val="100000"/>
                        </a:lnSpc>
                        <a:spcBef>
                          <a:spcPts val="0"/>
                        </a:spcBef>
                        <a:spcAft>
                          <a:spcPts val="0"/>
                        </a:spcAft>
                        <a:buNone/>
                      </a:pPr>
                      <a:r>
                        <a:rPr lang="en-US" sz="800"/>
                        <a:t>Kab. Murung Raya</a:t>
                      </a:r>
                      <a:endParaRPr sz="800"/>
                    </a:p>
                  </a:txBody>
                  <a:tcPr marT="0" marB="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9CB9C"/>
                    </a:solidFill>
                  </a:tcPr>
                </a:tc>
              </a:tr>
            </a:tbl>
          </a:graphicData>
        </a:graphic>
      </p:graphicFrame>
      <p:sp>
        <p:nvSpPr>
          <p:cNvPr id="560" name="Google Shape;560;g15d633fd09b_1_90"/>
          <p:cNvSpPr txBox="1"/>
          <p:nvPr/>
        </p:nvSpPr>
        <p:spPr>
          <a:xfrm>
            <a:off x="121750" y="91075"/>
            <a:ext cx="618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73763"/>
                </a:solidFill>
              </a:rPr>
              <a:t>Daftar Kabupaten/Kota PAUD HI Tahun 2022</a:t>
            </a:r>
            <a:endParaRPr b="1">
              <a:solidFill>
                <a:srgbClr val="073763"/>
              </a:solidFill>
            </a:endParaRPr>
          </a:p>
        </p:txBody>
      </p:sp>
      <p:sp>
        <p:nvSpPr>
          <p:cNvPr id="561" name="Google Shape;561;g15d633fd09b_1_90"/>
          <p:cNvSpPr txBox="1"/>
          <p:nvPr/>
        </p:nvSpPr>
        <p:spPr>
          <a:xfrm>
            <a:off x="6149900" y="2744000"/>
            <a:ext cx="291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dk1"/>
                </a:solidFill>
              </a:rPr>
              <a:t>Catatan:</a:t>
            </a:r>
            <a:endParaRPr sz="800">
              <a:solidFill>
                <a:srgbClr val="FB0007"/>
              </a:solidFill>
            </a:endParaRPr>
          </a:p>
          <a:p>
            <a:pPr indent="0" lvl="0" marL="0" rtl="0" algn="l">
              <a:spcBef>
                <a:spcPts val="0"/>
              </a:spcBef>
              <a:spcAft>
                <a:spcPts val="0"/>
              </a:spcAft>
              <a:buNone/>
            </a:pPr>
            <a:r>
              <a:t/>
            </a:r>
            <a:endParaRPr sz="800">
              <a:solidFill>
                <a:srgbClr val="FB0007"/>
              </a:solidFill>
            </a:endParaRPr>
          </a:p>
          <a:p>
            <a:pPr indent="0" lvl="0" marL="0" rtl="0" algn="l">
              <a:spcBef>
                <a:spcPts val="0"/>
              </a:spcBef>
              <a:spcAft>
                <a:spcPts val="0"/>
              </a:spcAft>
              <a:buNone/>
            </a:pPr>
            <a:r>
              <a:rPr lang="en-US" sz="800">
                <a:solidFill>
                  <a:srgbClr val="FB0007"/>
                </a:solidFill>
              </a:rPr>
              <a:t>        </a:t>
            </a:r>
            <a:r>
              <a:rPr lang="en-US" sz="800">
                <a:solidFill>
                  <a:schemeClr val="dk1"/>
                </a:solidFill>
              </a:rPr>
              <a:t>:</a:t>
            </a:r>
            <a:r>
              <a:rPr lang="en-US" sz="800">
                <a:solidFill>
                  <a:srgbClr val="FB0007"/>
                </a:solidFill>
              </a:rPr>
              <a:t> </a:t>
            </a:r>
            <a:r>
              <a:rPr lang="en-US" sz="800">
                <a:solidFill>
                  <a:schemeClr val="dk1"/>
                </a:solidFill>
              </a:rPr>
              <a:t>Tidak menerima Bantuan UKS PAUD Tahun 2022</a:t>
            </a:r>
            <a:endParaRPr sz="800">
              <a:solidFill>
                <a:schemeClr val="dk1"/>
              </a:solidFill>
            </a:endParaRPr>
          </a:p>
        </p:txBody>
      </p:sp>
      <p:sp>
        <p:nvSpPr>
          <p:cNvPr id="562" name="Google Shape;562;g15d633fd09b_1_90"/>
          <p:cNvSpPr/>
          <p:nvPr/>
        </p:nvSpPr>
        <p:spPr>
          <a:xfrm>
            <a:off x="6247399" y="2983151"/>
            <a:ext cx="182700" cy="289800"/>
          </a:xfrm>
          <a:prstGeom prst="rect">
            <a:avLst/>
          </a:prstGeom>
          <a:solidFill>
            <a:srgbClr val="F9CB9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15d633fd09b_1_90"/>
          <p:cNvSpPr txBox="1"/>
          <p:nvPr/>
        </p:nvSpPr>
        <p:spPr>
          <a:xfrm>
            <a:off x="6149900" y="3225653"/>
            <a:ext cx="284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073763"/>
                </a:solidFill>
              </a:rPr>
              <a:t>Data Satuan PAUD sasaran Bimtek PAUD HI Tahun 2021</a:t>
            </a:r>
            <a:endParaRPr b="1" sz="1300">
              <a:solidFill>
                <a:srgbClr val="073763"/>
              </a:solidFill>
            </a:endParaRPr>
          </a:p>
        </p:txBody>
      </p:sp>
      <p:sp>
        <p:nvSpPr>
          <p:cNvPr id="564" name="Google Shape;564;g15d633fd09b_1_90"/>
          <p:cNvSpPr txBox="1"/>
          <p:nvPr/>
        </p:nvSpPr>
        <p:spPr>
          <a:xfrm>
            <a:off x="6154450" y="3627155"/>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u="sng">
                <a:solidFill>
                  <a:schemeClr val="hlink"/>
                </a:solidFill>
                <a:hlinkClick r:id="rId3"/>
              </a:rPr>
              <a:t>https://bit.ly/Satuan-PAUDHI-2022</a:t>
            </a:r>
            <a:r>
              <a:rPr lang="en-US" sz="1300"/>
              <a:t> </a:t>
            </a:r>
            <a:endParaRPr sz="1300"/>
          </a:p>
        </p:txBody>
      </p:sp>
      <p:pic>
        <p:nvPicPr>
          <p:cNvPr id="565" name="Google Shape;565;g15d633fd09b_1_90"/>
          <p:cNvPicPr preferRelativeResize="0"/>
          <p:nvPr/>
        </p:nvPicPr>
        <p:blipFill>
          <a:blip r:embed="rId4">
            <a:alphaModFix/>
          </a:blip>
          <a:stretch>
            <a:fillRect/>
          </a:stretch>
        </p:blipFill>
        <p:spPr>
          <a:xfrm>
            <a:off x="6220447" y="3926700"/>
            <a:ext cx="757800" cy="757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155bd92afb8_2_30"/>
          <p:cNvSpPr/>
          <p:nvPr/>
        </p:nvSpPr>
        <p:spPr>
          <a:xfrm>
            <a:off x="0" y="0"/>
            <a:ext cx="9144000" cy="5143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571" name="Google Shape;571;g155bd92afb8_2_30"/>
          <p:cNvPicPr preferRelativeResize="0"/>
          <p:nvPr/>
        </p:nvPicPr>
        <p:blipFill rotWithShape="1">
          <a:blip r:embed="rId3">
            <a:alphaModFix amt="51000"/>
          </a:blip>
          <a:srcRect b="3418" l="0" r="0" t="3428"/>
          <a:stretch/>
        </p:blipFill>
        <p:spPr>
          <a:xfrm>
            <a:off x="202" y="0"/>
            <a:ext cx="9143797" cy="5143500"/>
          </a:xfrm>
          <a:prstGeom prst="rect">
            <a:avLst/>
          </a:prstGeom>
          <a:noFill/>
          <a:ln>
            <a:noFill/>
          </a:ln>
        </p:spPr>
      </p:pic>
      <p:sp>
        <p:nvSpPr>
          <p:cNvPr id="572" name="Google Shape;572;g155bd92afb8_2_30"/>
          <p:cNvSpPr txBox="1"/>
          <p:nvPr/>
        </p:nvSpPr>
        <p:spPr>
          <a:xfrm>
            <a:off x="5132153" y="2217122"/>
            <a:ext cx="32061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Arial"/>
                <a:ea typeface="Arial"/>
                <a:cs typeface="Arial"/>
                <a:sym typeface="Arial"/>
              </a:rPr>
              <a:t>Terima kasih</a:t>
            </a:r>
            <a:endParaRPr b="1" i="0" sz="3600" u="none" cap="none" strike="noStrike">
              <a:solidFill>
                <a:srgbClr val="FFFFFF"/>
              </a:solidFill>
              <a:latin typeface="Arial"/>
              <a:ea typeface="Arial"/>
              <a:cs typeface="Arial"/>
              <a:sym typeface="Arial"/>
            </a:endParaRPr>
          </a:p>
        </p:txBody>
      </p:sp>
      <p:sp>
        <p:nvSpPr>
          <p:cNvPr id="573" name="Google Shape;573;g155bd92afb8_2_30"/>
          <p:cNvSpPr txBox="1"/>
          <p:nvPr>
            <p:ph idx="12" type="sldNum"/>
          </p:nvPr>
        </p:nvSpPr>
        <p:spPr>
          <a:xfrm>
            <a:off x="8548688" y="4851400"/>
            <a:ext cx="595200" cy="1842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7" name="Shape 577"/>
        <p:cNvGrpSpPr/>
        <p:nvPr/>
      </p:nvGrpSpPr>
      <p:grpSpPr>
        <a:xfrm>
          <a:off x="0" y="0"/>
          <a:ext cx="0" cy="0"/>
          <a:chOff x="0" y="0"/>
          <a:chExt cx="0" cy="0"/>
        </a:xfrm>
      </p:grpSpPr>
      <p:pic>
        <p:nvPicPr>
          <p:cNvPr id="578" name="Google Shape;578;p14"/>
          <p:cNvPicPr preferRelativeResize="0"/>
          <p:nvPr/>
        </p:nvPicPr>
        <p:blipFill rotWithShape="1">
          <a:blip r:embed="rId3">
            <a:alphaModFix/>
          </a:blip>
          <a:srcRect b="0" l="0" r="0" t="0"/>
          <a:stretch/>
        </p:blipFill>
        <p:spPr>
          <a:xfrm>
            <a:off x="1427607" y="778384"/>
            <a:ext cx="1527048" cy="763523"/>
          </a:xfrm>
          <a:prstGeom prst="rect">
            <a:avLst/>
          </a:prstGeom>
          <a:noFill/>
          <a:ln>
            <a:noFill/>
          </a:ln>
        </p:spPr>
      </p:pic>
      <p:sp>
        <p:nvSpPr>
          <p:cNvPr id="579" name="Google Shape;579;p14"/>
          <p:cNvSpPr txBox="1"/>
          <p:nvPr/>
        </p:nvSpPr>
        <p:spPr>
          <a:xfrm>
            <a:off x="1534192" y="908113"/>
            <a:ext cx="1313973" cy="446115"/>
          </a:xfrm>
          <a:prstGeom prst="rect">
            <a:avLst/>
          </a:prstGeom>
          <a:noFill/>
          <a:ln>
            <a:noFill/>
          </a:ln>
        </p:spPr>
        <p:txBody>
          <a:bodyPr anchorCtr="0" anchor="t" bIns="0" lIns="0" spcFirstLastPara="1" rIns="0" wrap="square" tIns="10000">
            <a:spAutoFit/>
          </a:bodyPr>
          <a:lstStyle/>
          <a:p>
            <a:pPr indent="0" lvl="0" marL="65246" marR="0" rtl="0" algn="l">
              <a:lnSpc>
                <a:spcPct val="115266"/>
              </a:lnSpc>
              <a:spcBef>
                <a:spcPts val="0"/>
              </a:spcBef>
              <a:spcAft>
                <a:spcPts val="0"/>
              </a:spcAft>
              <a:buNone/>
            </a:pPr>
            <a:r>
              <a:rPr b="1" i="0" lang="en-US" sz="1500" u="none" cap="none" strike="noStrike">
                <a:solidFill>
                  <a:srgbClr val="FFFFFF"/>
                </a:solidFill>
                <a:latin typeface="Calibri"/>
                <a:ea typeface="Calibri"/>
                <a:cs typeface="Calibri"/>
                <a:sym typeface="Calibri"/>
              </a:rPr>
              <a:t>Perkembangan</a:t>
            </a:r>
            <a:endParaRPr b="0" i="0" sz="1500" u="none" cap="none" strike="noStrike">
              <a:solidFill>
                <a:srgbClr val="000000"/>
              </a:solidFill>
              <a:latin typeface="Calibri"/>
              <a:ea typeface="Calibri"/>
              <a:cs typeface="Calibri"/>
              <a:sym typeface="Calibri"/>
            </a:endParaRPr>
          </a:p>
          <a:p>
            <a:pPr indent="0" lvl="0" marL="9525" marR="0" rtl="0" algn="l">
              <a:lnSpc>
                <a:spcPct val="115266"/>
              </a:lnSpc>
              <a:spcBef>
                <a:spcPts val="0"/>
              </a:spcBef>
              <a:spcAft>
                <a:spcPts val="0"/>
              </a:spcAft>
              <a:buNone/>
            </a:pPr>
            <a:r>
              <a:rPr b="1" i="0" lang="en-US" sz="1500" u="none" cap="none" strike="noStrike">
                <a:solidFill>
                  <a:srgbClr val="FFFFFF"/>
                </a:solidFill>
                <a:latin typeface="Calibri"/>
                <a:ea typeface="Calibri"/>
                <a:cs typeface="Calibri"/>
                <a:sym typeface="Calibri"/>
              </a:rPr>
              <a:t>Kognitif &amp; Sosial</a:t>
            </a:r>
            <a:endParaRPr b="0" i="0" sz="1500" u="none" cap="none" strike="noStrike">
              <a:solidFill>
                <a:srgbClr val="000000"/>
              </a:solidFill>
              <a:latin typeface="Calibri"/>
              <a:ea typeface="Calibri"/>
              <a:cs typeface="Calibri"/>
              <a:sym typeface="Calibri"/>
            </a:endParaRPr>
          </a:p>
        </p:txBody>
      </p:sp>
      <p:grpSp>
        <p:nvGrpSpPr>
          <p:cNvPr id="580" name="Google Shape;580;p14"/>
          <p:cNvGrpSpPr/>
          <p:nvPr/>
        </p:nvGrpSpPr>
        <p:grpSpPr>
          <a:xfrm>
            <a:off x="1579625" y="1541907"/>
            <a:ext cx="1820990" cy="954786"/>
            <a:chOff x="2106167" y="2055876"/>
            <a:chExt cx="2427986" cy="1273048"/>
          </a:xfrm>
        </p:grpSpPr>
        <p:sp>
          <p:nvSpPr>
            <p:cNvPr id="581" name="Google Shape;581;p14"/>
            <p:cNvSpPr/>
            <p:nvPr/>
          </p:nvSpPr>
          <p:spPr>
            <a:xfrm>
              <a:off x="2106167" y="2055876"/>
              <a:ext cx="203835" cy="763905"/>
            </a:xfrm>
            <a:custGeom>
              <a:rect b="b" l="l" r="r" t="t"/>
              <a:pathLst>
                <a:path extrusionOk="0" h="763905" w="203835">
                  <a:moveTo>
                    <a:pt x="0" y="0"/>
                  </a:moveTo>
                  <a:lnTo>
                    <a:pt x="0" y="763651"/>
                  </a:lnTo>
                  <a:lnTo>
                    <a:pt x="203581" y="763651"/>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582" name="Google Shape;582;p14"/>
            <p:cNvSpPr/>
            <p:nvPr/>
          </p:nvSpPr>
          <p:spPr>
            <a:xfrm>
              <a:off x="2310383" y="2310384"/>
              <a:ext cx="2223770" cy="1018540"/>
            </a:xfrm>
            <a:custGeom>
              <a:rect b="b" l="l" r="r" t="t"/>
              <a:pathLst>
                <a:path extrusionOk="0" h="1018539" w="2223770">
                  <a:moveTo>
                    <a:pt x="0" y="101853"/>
                  </a:moveTo>
                  <a:lnTo>
                    <a:pt x="8002" y="62204"/>
                  </a:lnTo>
                  <a:lnTo>
                    <a:pt x="29829" y="29829"/>
                  </a:lnTo>
                  <a:lnTo>
                    <a:pt x="62204" y="8002"/>
                  </a:lnTo>
                  <a:lnTo>
                    <a:pt x="101854" y="0"/>
                  </a:lnTo>
                  <a:lnTo>
                    <a:pt x="2121662" y="0"/>
                  </a:lnTo>
                  <a:lnTo>
                    <a:pt x="2161311" y="8002"/>
                  </a:lnTo>
                  <a:lnTo>
                    <a:pt x="2193686" y="29829"/>
                  </a:lnTo>
                  <a:lnTo>
                    <a:pt x="2215513" y="62204"/>
                  </a:lnTo>
                  <a:lnTo>
                    <a:pt x="2223516" y="101853"/>
                  </a:lnTo>
                  <a:lnTo>
                    <a:pt x="2223516" y="916177"/>
                  </a:lnTo>
                  <a:lnTo>
                    <a:pt x="2215513" y="955827"/>
                  </a:lnTo>
                  <a:lnTo>
                    <a:pt x="2193686" y="988202"/>
                  </a:lnTo>
                  <a:lnTo>
                    <a:pt x="2161311" y="1010029"/>
                  </a:lnTo>
                  <a:lnTo>
                    <a:pt x="2121662" y="1018031"/>
                  </a:lnTo>
                  <a:lnTo>
                    <a:pt x="101854" y="1018031"/>
                  </a:lnTo>
                  <a:lnTo>
                    <a:pt x="62204" y="1010029"/>
                  </a:lnTo>
                  <a:lnTo>
                    <a:pt x="29829" y="988202"/>
                  </a:lnTo>
                  <a:lnTo>
                    <a:pt x="8002" y="955827"/>
                  </a:lnTo>
                  <a:lnTo>
                    <a:pt x="0" y="916177"/>
                  </a:lnTo>
                  <a:lnTo>
                    <a:pt x="0" y="101853"/>
                  </a:lnTo>
                  <a:close/>
                </a:path>
              </a:pathLst>
            </a:custGeom>
            <a:noFill/>
            <a:ln cap="flat" cmpd="sng" w="9525">
              <a:solidFill>
                <a:srgbClr val="FFC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583" name="Google Shape;583;p14"/>
          <p:cNvSpPr txBox="1"/>
          <p:nvPr/>
        </p:nvSpPr>
        <p:spPr>
          <a:xfrm>
            <a:off x="1774507" y="1709070"/>
            <a:ext cx="1585913" cy="785600"/>
          </a:xfrm>
          <a:prstGeom prst="rect">
            <a:avLst/>
          </a:prstGeom>
          <a:noFill/>
          <a:ln>
            <a:noFill/>
          </a:ln>
        </p:spPr>
        <p:txBody>
          <a:bodyPr anchorCtr="0" anchor="t" bIns="0" lIns="0" spcFirstLastPara="1" rIns="0" wrap="square" tIns="20950">
            <a:spAutoFit/>
          </a:bodyPr>
          <a:lstStyle/>
          <a:p>
            <a:pPr indent="-475" lvl="0" marL="9525" marR="3810" rtl="0" algn="ctr">
              <a:lnSpc>
                <a:spcPct val="91500"/>
              </a:lnSpc>
              <a:spcBef>
                <a:spcPts val="0"/>
              </a:spcBef>
              <a:spcAft>
                <a:spcPts val="0"/>
              </a:spcAft>
              <a:buNone/>
            </a:pPr>
            <a:r>
              <a:rPr b="0" i="0" lang="en-US" sz="900" u="none" cap="none" strike="noStrike">
                <a:solidFill>
                  <a:srgbClr val="000000"/>
                </a:solidFill>
                <a:latin typeface="Corbel"/>
                <a:ea typeface="Corbel"/>
                <a:cs typeface="Corbel"/>
                <a:sym typeface="Corbel"/>
              </a:rPr>
              <a:t>PAUD berperan penting di dalam  </a:t>
            </a:r>
            <a:r>
              <a:rPr b="1" i="0" lang="en-US" sz="900" u="none" cap="none" strike="noStrike">
                <a:solidFill>
                  <a:srgbClr val="FF0000"/>
                </a:solidFill>
                <a:latin typeface="Corbel"/>
                <a:ea typeface="Corbel"/>
                <a:cs typeface="Corbel"/>
                <a:sym typeface="Corbel"/>
              </a:rPr>
              <a:t>mengasah perkembangan masa  depan anak-anak dalam  berpikir, berperilaku dan  memperoleh kesejahteraan  emosional.</a:t>
            </a:r>
            <a:endParaRPr b="0" i="0" sz="900" u="none" cap="none" strike="noStrike">
              <a:solidFill>
                <a:srgbClr val="000000"/>
              </a:solidFill>
              <a:latin typeface="Corbel"/>
              <a:ea typeface="Corbel"/>
              <a:cs typeface="Corbel"/>
              <a:sym typeface="Corbel"/>
            </a:endParaRPr>
          </a:p>
        </p:txBody>
      </p:sp>
      <p:grpSp>
        <p:nvGrpSpPr>
          <p:cNvPr id="584" name="Google Shape;584;p14"/>
          <p:cNvGrpSpPr/>
          <p:nvPr/>
        </p:nvGrpSpPr>
        <p:grpSpPr>
          <a:xfrm>
            <a:off x="1579625" y="1541907"/>
            <a:ext cx="1820037" cy="2213038"/>
            <a:chOff x="2106167" y="2055876"/>
            <a:chExt cx="2426716" cy="2950718"/>
          </a:xfrm>
        </p:grpSpPr>
        <p:sp>
          <p:nvSpPr>
            <p:cNvPr id="585" name="Google Shape;585;p14"/>
            <p:cNvSpPr/>
            <p:nvPr/>
          </p:nvSpPr>
          <p:spPr>
            <a:xfrm>
              <a:off x="2106167" y="2055876"/>
              <a:ext cx="203835" cy="2239010"/>
            </a:xfrm>
            <a:custGeom>
              <a:rect b="b" l="l" r="r" t="t"/>
              <a:pathLst>
                <a:path extrusionOk="0" h="2239010" w="203835">
                  <a:moveTo>
                    <a:pt x="0" y="0"/>
                  </a:moveTo>
                  <a:lnTo>
                    <a:pt x="0" y="2238883"/>
                  </a:lnTo>
                  <a:lnTo>
                    <a:pt x="203581" y="2238883"/>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586" name="Google Shape;586;p14"/>
            <p:cNvSpPr/>
            <p:nvPr/>
          </p:nvSpPr>
          <p:spPr>
            <a:xfrm>
              <a:off x="2310383" y="3582924"/>
              <a:ext cx="2222500" cy="1423670"/>
            </a:xfrm>
            <a:custGeom>
              <a:rect b="b" l="l" r="r" t="t"/>
              <a:pathLst>
                <a:path extrusionOk="0" h="1423670" w="2222500">
                  <a:moveTo>
                    <a:pt x="0" y="142367"/>
                  </a:moveTo>
                  <a:lnTo>
                    <a:pt x="7259" y="97373"/>
                  </a:lnTo>
                  <a:lnTo>
                    <a:pt x="27472" y="58293"/>
                  </a:lnTo>
                  <a:lnTo>
                    <a:pt x="58293" y="27472"/>
                  </a:lnTo>
                  <a:lnTo>
                    <a:pt x="97373" y="7259"/>
                  </a:lnTo>
                  <a:lnTo>
                    <a:pt x="142367" y="0"/>
                  </a:lnTo>
                  <a:lnTo>
                    <a:pt x="2079625" y="0"/>
                  </a:lnTo>
                  <a:lnTo>
                    <a:pt x="2124618" y="7259"/>
                  </a:lnTo>
                  <a:lnTo>
                    <a:pt x="2163699" y="27472"/>
                  </a:lnTo>
                  <a:lnTo>
                    <a:pt x="2194519" y="58292"/>
                  </a:lnTo>
                  <a:lnTo>
                    <a:pt x="2214732" y="97373"/>
                  </a:lnTo>
                  <a:lnTo>
                    <a:pt x="2221992" y="142367"/>
                  </a:lnTo>
                  <a:lnTo>
                    <a:pt x="2221992" y="1281049"/>
                  </a:lnTo>
                  <a:lnTo>
                    <a:pt x="2214732" y="1326042"/>
                  </a:lnTo>
                  <a:lnTo>
                    <a:pt x="2194519" y="1365123"/>
                  </a:lnTo>
                  <a:lnTo>
                    <a:pt x="2163699" y="1395943"/>
                  </a:lnTo>
                  <a:lnTo>
                    <a:pt x="2124618" y="1416156"/>
                  </a:lnTo>
                  <a:lnTo>
                    <a:pt x="2079625" y="1423415"/>
                  </a:lnTo>
                  <a:lnTo>
                    <a:pt x="142367" y="1423415"/>
                  </a:lnTo>
                  <a:lnTo>
                    <a:pt x="97373" y="1416156"/>
                  </a:lnTo>
                  <a:lnTo>
                    <a:pt x="58293" y="1395943"/>
                  </a:lnTo>
                  <a:lnTo>
                    <a:pt x="27472" y="1365123"/>
                  </a:lnTo>
                  <a:lnTo>
                    <a:pt x="7259" y="1326042"/>
                  </a:lnTo>
                  <a:lnTo>
                    <a:pt x="0" y="1281049"/>
                  </a:lnTo>
                  <a:lnTo>
                    <a:pt x="0" y="142367"/>
                  </a:lnTo>
                  <a:close/>
                </a:path>
              </a:pathLst>
            </a:custGeom>
            <a:noFill/>
            <a:ln cap="flat" cmpd="sng" w="9525">
              <a:solidFill>
                <a:srgbClr val="D6F80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587" name="Google Shape;587;p14"/>
          <p:cNvSpPr txBox="1"/>
          <p:nvPr/>
        </p:nvSpPr>
        <p:spPr>
          <a:xfrm>
            <a:off x="1843944" y="2752916"/>
            <a:ext cx="1443990" cy="913007"/>
          </a:xfrm>
          <a:prstGeom prst="rect">
            <a:avLst/>
          </a:prstGeom>
          <a:noFill/>
          <a:ln>
            <a:noFill/>
          </a:ln>
        </p:spPr>
        <p:txBody>
          <a:bodyPr anchorCtr="0" anchor="t" bIns="0" lIns="0" spcFirstLastPara="1" rIns="0" wrap="square" tIns="20950">
            <a:spAutoFit/>
          </a:bodyPr>
          <a:lstStyle/>
          <a:p>
            <a:pPr indent="953" lvl="0" marL="9525" marR="3810" rtl="0" algn="ctr">
              <a:lnSpc>
                <a:spcPct val="91600"/>
              </a:lnSpc>
              <a:spcBef>
                <a:spcPts val="0"/>
              </a:spcBef>
              <a:spcAft>
                <a:spcPts val="0"/>
              </a:spcAft>
              <a:buNone/>
            </a:pPr>
            <a:r>
              <a:rPr b="0" i="0" lang="en-US" sz="900" u="none" cap="none" strike="noStrike">
                <a:solidFill>
                  <a:srgbClr val="000000"/>
                </a:solidFill>
                <a:latin typeface="Corbel"/>
                <a:ea typeface="Corbel"/>
                <a:cs typeface="Corbel"/>
                <a:sym typeface="Corbel"/>
              </a:rPr>
              <a:t>Lingkungan belajar di PAUD  memungkinkan pembelajaran  berbasis bermain, yang  </a:t>
            </a:r>
            <a:r>
              <a:rPr b="1" i="0" lang="en-US" sz="900" u="none" cap="none" strike="noStrike">
                <a:solidFill>
                  <a:srgbClr val="FF0000"/>
                </a:solidFill>
                <a:latin typeface="Corbel"/>
                <a:ea typeface="Corbel"/>
                <a:cs typeface="Corbel"/>
                <a:sym typeface="Corbel"/>
              </a:rPr>
              <a:t>merangsang keterampilan  bahasa &amp; emosional, serta  pengembangan kreativitas &amp;  imajinasi.</a:t>
            </a:r>
            <a:endParaRPr b="0" i="0" sz="900" u="none" cap="none" strike="noStrike">
              <a:solidFill>
                <a:srgbClr val="000000"/>
              </a:solidFill>
              <a:latin typeface="Corbel"/>
              <a:ea typeface="Corbel"/>
              <a:cs typeface="Corbel"/>
              <a:sym typeface="Corbel"/>
            </a:endParaRPr>
          </a:p>
        </p:txBody>
      </p:sp>
      <p:sp>
        <p:nvSpPr>
          <p:cNvPr id="588" name="Google Shape;588;p14"/>
          <p:cNvSpPr/>
          <p:nvPr/>
        </p:nvSpPr>
        <p:spPr>
          <a:xfrm>
            <a:off x="3457575" y="778383"/>
            <a:ext cx="1624489" cy="763905"/>
          </a:xfrm>
          <a:custGeom>
            <a:rect b="b" l="l" r="r" t="t"/>
            <a:pathLst>
              <a:path extrusionOk="0" h="1018539" w="2165984">
                <a:moveTo>
                  <a:pt x="2063750" y="0"/>
                </a:moveTo>
                <a:lnTo>
                  <a:pt x="101853" y="0"/>
                </a:lnTo>
                <a:lnTo>
                  <a:pt x="62204" y="8002"/>
                </a:lnTo>
                <a:lnTo>
                  <a:pt x="29829" y="29829"/>
                </a:lnTo>
                <a:lnTo>
                  <a:pt x="8002" y="62204"/>
                </a:lnTo>
                <a:lnTo>
                  <a:pt x="0" y="101853"/>
                </a:lnTo>
                <a:lnTo>
                  <a:pt x="0" y="916177"/>
                </a:lnTo>
                <a:lnTo>
                  <a:pt x="8002" y="955827"/>
                </a:lnTo>
                <a:lnTo>
                  <a:pt x="29829" y="988202"/>
                </a:lnTo>
                <a:lnTo>
                  <a:pt x="62204" y="1010029"/>
                </a:lnTo>
                <a:lnTo>
                  <a:pt x="101853" y="1018031"/>
                </a:lnTo>
                <a:lnTo>
                  <a:pt x="2063750" y="1018031"/>
                </a:lnTo>
                <a:lnTo>
                  <a:pt x="2103399" y="1010029"/>
                </a:lnTo>
                <a:lnTo>
                  <a:pt x="2135774" y="988202"/>
                </a:lnTo>
                <a:lnTo>
                  <a:pt x="2157601" y="955827"/>
                </a:lnTo>
                <a:lnTo>
                  <a:pt x="2165604" y="916177"/>
                </a:lnTo>
                <a:lnTo>
                  <a:pt x="2165604" y="101853"/>
                </a:lnTo>
                <a:lnTo>
                  <a:pt x="2157601" y="62204"/>
                </a:lnTo>
                <a:lnTo>
                  <a:pt x="2135774" y="29829"/>
                </a:lnTo>
                <a:lnTo>
                  <a:pt x="2103399" y="8002"/>
                </a:lnTo>
                <a:lnTo>
                  <a:pt x="2063750" y="0"/>
                </a:lnTo>
                <a:close/>
              </a:path>
            </a:pathLst>
          </a:custGeom>
          <a:solidFill>
            <a:srgbClr val="00AF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589" name="Google Shape;589;p14"/>
          <p:cNvSpPr txBox="1"/>
          <p:nvPr/>
        </p:nvSpPr>
        <p:spPr>
          <a:xfrm>
            <a:off x="3534727" y="908113"/>
            <a:ext cx="1471613" cy="446115"/>
          </a:xfrm>
          <a:prstGeom prst="rect">
            <a:avLst/>
          </a:prstGeom>
          <a:noFill/>
          <a:ln>
            <a:noFill/>
          </a:ln>
        </p:spPr>
        <p:txBody>
          <a:bodyPr anchorCtr="0" anchor="t" bIns="0" lIns="0" spcFirstLastPara="1" rIns="0" wrap="square" tIns="10000">
            <a:spAutoFit/>
          </a:bodyPr>
          <a:lstStyle/>
          <a:p>
            <a:pPr indent="0" lvl="0" marL="0" marR="0" rtl="0" algn="ctr">
              <a:lnSpc>
                <a:spcPct val="115266"/>
              </a:lnSpc>
              <a:spcBef>
                <a:spcPts val="0"/>
              </a:spcBef>
              <a:spcAft>
                <a:spcPts val="0"/>
              </a:spcAft>
              <a:buNone/>
            </a:pPr>
            <a:r>
              <a:rPr b="1" i="0" lang="en-US" sz="1500" u="none" cap="none" strike="noStrike">
                <a:solidFill>
                  <a:srgbClr val="FFFFFF"/>
                </a:solidFill>
                <a:latin typeface="Calibri"/>
                <a:ea typeface="Calibri"/>
                <a:cs typeface="Calibri"/>
                <a:sym typeface="Calibri"/>
              </a:rPr>
              <a:t>Meningkatkan</a:t>
            </a:r>
            <a:endParaRPr b="0" i="0" sz="1500" u="none" cap="none" strike="noStrike">
              <a:solidFill>
                <a:srgbClr val="000000"/>
              </a:solidFill>
              <a:latin typeface="Calibri"/>
              <a:ea typeface="Calibri"/>
              <a:cs typeface="Calibri"/>
              <a:sym typeface="Calibri"/>
            </a:endParaRPr>
          </a:p>
          <a:p>
            <a:pPr indent="0" lvl="0" marL="0" marR="0" rtl="0" algn="ctr">
              <a:lnSpc>
                <a:spcPct val="115266"/>
              </a:lnSpc>
              <a:spcBef>
                <a:spcPts val="0"/>
              </a:spcBef>
              <a:spcAft>
                <a:spcPts val="0"/>
              </a:spcAft>
              <a:buNone/>
            </a:pPr>
            <a:r>
              <a:rPr b="1" i="0" lang="en-US" sz="1500" u="none" cap="none" strike="noStrike">
                <a:solidFill>
                  <a:srgbClr val="FFFFFF"/>
                </a:solidFill>
                <a:latin typeface="Calibri"/>
                <a:ea typeface="Calibri"/>
                <a:cs typeface="Calibri"/>
                <a:sym typeface="Calibri"/>
              </a:rPr>
              <a:t>Prestasi Akademik</a:t>
            </a:r>
            <a:endParaRPr b="0" i="0" sz="1500" u="none" cap="none" strike="noStrike">
              <a:solidFill>
                <a:srgbClr val="000000"/>
              </a:solidFill>
              <a:latin typeface="Calibri"/>
              <a:ea typeface="Calibri"/>
              <a:cs typeface="Calibri"/>
              <a:sym typeface="Calibri"/>
            </a:endParaRPr>
          </a:p>
        </p:txBody>
      </p:sp>
      <p:grpSp>
        <p:nvGrpSpPr>
          <p:cNvPr id="590" name="Google Shape;590;p14"/>
          <p:cNvGrpSpPr/>
          <p:nvPr/>
        </p:nvGrpSpPr>
        <p:grpSpPr>
          <a:xfrm>
            <a:off x="3619881" y="1541907"/>
            <a:ext cx="1844897" cy="954786"/>
            <a:chOff x="4826508" y="2055876"/>
            <a:chExt cx="2459863" cy="1273048"/>
          </a:xfrm>
        </p:grpSpPr>
        <p:sp>
          <p:nvSpPr>
            <p:cNvPr id="591" name="Google Shape;591;p14"/>
            <p:cNvSpPr/>
            <p:nvPr/>
          </p:nvSpPr>
          <p:spPr>
            <a:xfrm>
              <a:off x="4826508" y="2055876"/>
              <a:ext cx="216535" cy="763905"/>
            </a:xfrm>
            <a:custGeom>
              <a:rect b="b" l="l" r="r" t="t"/>
              <a:pathLst>
                <a:path extrusionOk="0" h="763905" w="216535">
                  <a:moveTo>
                    <a:pt x="0" y="0"/>
                  </a:moveTo>
                  <a:lnTo>
                    <a:pt x="0" y="763651"/>
                  </a:lnTo>
                  <a:lnTo>
                    <a:pt x="216534" y="763651"/>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592" name="Google Shape;592;p14"/>
            <p:cNvSpPr/>
            <p:nvPr/>
          </p:nvSpPr>
          <p:spPr>
            <a:xfrm>
              <a:off x="5042916" y="2310384"/>
              <a:ext cx="2243455" cy="1018540"/>
            </a:xfrm>
            <a:custGeom>
              <a:rect b="b" l="l" r="r" t="t"/>
              <a:pathLst>
                <a:path extrusionOk="0" h="1018539" w="2243454">
                  <a:moveTo>
                    <a:pt x="0" y="101853"/>
                  </a:moveTo>
                  <a:lnTo>
                    <a:pt x="8002" y="62204"/>
                  </a:lnTo>
                  <a:lnTo>
                    <a:pt x="29829" y="29829"/>
                  </a:lnTo>
                  <a:lnTo>
                    <a:pt x="62204" y="8002"/>
                  </a:lnTo>
                  <a:lnTo>
                    <a:pt x="101854" y="0"/>
                  </a:lnTo>
                  <a:lnTo>
                    <a:pt x="2141474" y="0"/>
                  </a:lnTo>
                  <a:lnTo>
                    <a:pt x="2181123" y="8002"/>
                  </a:lnTo>
                  <a:lnTo>
                    <a:pt x="2213498" y="29829"/>
                  </a:lnTo>
                  <a:lnTo>
                    <a:pt x="2235325" y="62204"/>
                  </a:lnTo>
                  <a:lnTo>
                    <a:pt x="2243328" y="101853"/>
                  </a:lnTo>
                  <a:lnTo>
                    <a:pt x="2243328" y="916177"/>
                  </a:lnTo>
                  <a:lnTo>
                    <a:pt x="2235325" y="955827"/>
                  </a:lnTo>
                  <a:lnTo>
                    <a:pt x="2213498" y="988202"/>
                  </a:lnTo>
                  <a:lnTo>
                    <a:pt x="2181123" y="1010029"/>
                  </a:lnTo>
                  <a:lnTo>
                    <a:pt x="2141474" y="1018031"/>
                  </a:lnTo>
                  <a:lnTo>
                    <a:pt x="101854" y="1018031"/>
                  </a:lnTo>
                  <a:lnTo>
                    <a:pt x="62204" y="1010029"/>
                  </a:lnTo>
                  <a:lnTo>
                    <a:pt x="29829" y="988202"/>
                  </a:lnTo>
                  <a:lnTo>
                    <a:pt x="8002" y="955827"/>
                  </a:lnTo>
                  <a:lnTo>
                    <a:pt x="0" y="916177"/>
                  </a:lnTo>
                  <a:lnTo>
                    <a:pt x="0" y="101853"/>
                  </a:lnTo>
                  <a:close/>
                </a:path>
              </a:pathLst>
            </a:custGeom>
            <a:noFill/>
            <a:ln cap="flat" cmpd="sng" w="9525">
              <a:solidFill>
                <a:srgbClr val="80F01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593" name="Google Shape;593;p14"/>
          <p:cNvSpPr txBox="1"/>
          <p:nvPr/>
        </p:nvSpPr>
        <p:spPr>
          <a:xfrm>
            <a:off x="3820668" y="1771517"/>
            <a:ext cx="1606391" cy="658194"/>
          </a:xfrm>
          <a:prstGeom prst="rect">
            <a:avLst/>
          </a:prstGeom>
          <a:noFill/>
          <a:ln>
            <a:noFill/>
          </a:ln>
        </p:spPr>
        <p:txBody>
          <a:bodyPr anchorCtr="0" anchor="t" bIns="0" lIns="0" spcFirstLastPara="1" rIns="0" wrap="square" tIns="20950">
            <a:spAutoFit/>
          </a:bodyPr>
          <a:lstStyle/>
          <a:p>
            <a:pPr indent="0" lvl="0" marL="9525" marR="3810" rtl="0" algn="ctr">
              <a:lnSpc>
                <a:spcPct val="91700"/>
              </a:lnSpc>
              <a:spcBef>
                <a:spcPts val="0"/>
              </a:spcBef>
              <a:spcAft>
                <a:spcPts val="0"/>
              </a:spcAft>
              <a:buNone/>
            </a:pPr>
            <a:r>
              <a:rPr b="0" i="0" lang="en-US" sz="900" u="none" cap="none" strike="noStrike">
                <a:solidFill>
                  <a:srgbClr val="000000"/>
                </a:solidFill>
                <a:latin typeface="Corbel"/>
                <a:ea typeface="Corbel"/>
                <a:cs typeface="Corbel"/>
                <a:sym typeface="Corbel"/>
              </a:rPr>
              <a:t>Berbagai penelitian menunjukkan  bahwa anak-anak yang  memperoleh satu tahun PAUD  cenderung </a:t>
            </a:r>
            <a:r>
              <a:rPr b="1" i="0" lang="en-US" sz="900" u="none" cap="none" strike="noStrike">
                <a:solidFill>
                  <a:srgbClr val="FF0000"/>
                </a:solidFill>
                <a:latin typeface="Corbel"/>
                <a:ea typeface="Corbel"/>
                <a:cs typeface="Corbel"/>
                <a:sym typeface="Corbel"/>
              </a:rPr>
              <a:t>berkinerja lebih baik  di sekolah dasar.</a:t>
            </a:r>
            <a:endParaRPr b="0" i="0" sz="900" u="none" cap="none" strike="noStrike">
              <a:solidFill>
                <a:srgbClr val="000000"/>
              </a:solidFill>
              <a:latin typeface="Corbel"/>
              <a:ea typeface="Corbel"/>
              <a:cs typeface="Corbel"/>
              <a:sym typeface="Corbel"/>
            </a:endParaRPr>
          </a:p>
        </p:txBody>
      </p:sp>
      <p:grpSp>
        <p:nvGrpSpPr>
          <p:cNvPr id="594" name="Google Shape;594;p14"/>
          <p:cNvGrpSpPr/>
          <p:nvPr/>
        </p:nvGrpSpPr>
        <p:grpSpPr>
          <a:xfrm>
            <a:off x="3619881" y="1541907"/>
            <a:ext cx="1844897" cy="2139696"/>
            <a:chOff x="4826508" y="2055876"/>
            <a:chExt cx="2459863" cy="2852928"/>
          </a:xfrm>
        </p:grpSpPr>
        <p:sp>
          <p:nvSpPr>
            <p:cNvPr id="595" name="Google Shape;595;p14"/>
            <p:cNvSpPr/>
            <p:nvPr/>
          </p:nvSpPr>
          <p:spPr>
            <a:xfrm>
              <a:off x="4826508" y="2055876"/>
              <a:ext cx="216535" cy="2190115"/>
            </a:xfrm>
            <a:custGeom>
              <a:rect b="b" l="l" r="r" t="t"/>
              <a:pathLst>
                <a:path extrusionOk="0" h="2190115" w="216535">
                  <a:moveTo>
                    <a:pt x="0" y="0"/>
                  </a:moveTo>
                  <a:lnTo>
                    <a:pt x="0" y="2189988"/>
                  </a:lnTo>
                  <a:lnTo>
                    <a:pt x="216534" y="2189988"/>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596" name="Google Shape;596;p14"/>
            <p:cNvSpPr/>
            <p:nvPr/>
          </p:nvSpPr>
          <p:spPr>
            <a:xfrm>
              <a:off x="5042916" y="3582924"/>
              <a:ext cx="2243455" cy="1325880"/>
            </a:xfrm>
            <a:custGeom>
              <a:rect b="b" l="l" r="r" t="t"/>
              <a:pathLst>
                <a:path extrusionOk="0" h="1325879" w="2243454">
                  <a:moveTo>
                    <a:pt x="0" y="132587"/>
                  </a:moveTo>
                  <a:lnTo>
                    <a:pt x="6754" y="90659"/>
                  </a:lnTo>
                  <a:lnTo>
                    <a:pt x="25566" y="54260"/>
                  </a:lnTo>
                  <a:lnTo>
                    <a:pt x="54260" y="25566"/>
                  </a:lnTo>
                  <a:lnTo>
                    <a:pt x="90659" y="6754"/>
                  </a:lnTo>
                  <a:lnTo>
                    <a:pt x="132587" y="0"/>
                  </a:lnTo>
                  <a:lnTo>
                    <a:pt x="2110740" y="0"/>
                  </a:lnTo>
                  <a:lnTo>
                    <a:pt x="2152668" y="6754"/>
                  </a:lnTo>
                  <a:lnTo>
                    <a:pt x="2189067" y="25566"/>
                  </a:lnTo>
                  <a:lnTo>
                    <a:pt x="2217761" y="54260"/>
                  </a:lnTo>
                  <a:lnTo>
                    <a:pt x="2236573" y="90659"/>
                  </a:lnTo>
                  <a:lnTo>
                    <a:pt x="2243328" y="132587"/>
                  </a:lnTo>
                  <a:lnTo>
                    <a:pt x="2243328" y="1193292"/>
                  </a:lnTo>
                  <a:lnTo>
                    <a:pt x="2236573" y="1235220"/>
                  </a:lnTo>
                  <a:lnTo>
                    <a:pt x="2217761" y="1271619"/>
                  </a:lnTo>
                  <a:lnTo>
                    <a:pt x="2189067" y="1300313"/>
                  </a:lnTo>
                  <a:lnTo>
                    <a:pt x="2152668" y="1319125"/>
                  </a:lnTo>
                  <a:lnTo>
                    <a:pt x="2110740" y="1325880"/>
                  </a:lnTo>
                  <a:lnTo>
                    <a:pt x="132587" y="1325880"/>
                  </a:lnTo>
                  <a:lnTo>
                    <a:pt x="90659" y="1319125"/>
                  </a:lnTo>
                  <a:lnTo>
                    <a:pt x="54260" y="1300313"/>
                  </a:lnTo>
                  <a:lnTo>
                    <a:pt x="25566" y="1271619"/>
                  </a:lnTo>
                  <a:lnTo>
                    <a:pt x="6754" y="1235220"/>
                  </a:lnTo>
                  <a:lnTo>
                    <a:pt x="0" y="1193292"/>
                  </a:lnTo>
                  <a:lnTo>
                    <a:pt x="0" y="132587"/>
                  </a:lnTo>
                  <a:close/>
                </a:path>
              </a:pathLst>
            </a:custGeom>
            <a:noFill/>
            <a:ln cap="flat" cmpd="sng" w="9525">
              <a:solidFill>
                <a:srgbClr val="39EB2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597" name="Google Shape;597;p14"/>
          <p:cNvSpPr txBox="1"/>
          <p:nvPr/>
        </p:nvSpPr>
        <p:spPr>
          <a:xfrm>
            <a:off x="3899344" y="2716339"/>
            <a:ext cx="1448753" cy="913007"/>
          </a:xfrm>
          <a:prstGeom prst="rect">
            <a:avLst/>
          </a:prstGeom>
          <a:noFill/>
          <a:ln>
            <a:noFill/>
          </a:ln>
        </p:spPr>
        <p:txBody>
          <a:bodyPr anchorCtr="0" anchor="t" bIns="0" lIns="0" spcFirstLastPara="1" rIns="0" wrap="square" tIns="20950">
            <a:spAutoFit/>
          </a:bodyPr>
          <a:lstStyle/>
          <a:p>
            <a:pPr indent="0" lvl="0" marL="9525" marR="3810" rtl="0" algn="ctr">
              <a:lnSpc>
                <a:spcPct val="91600"/>
              </a:lnSpc>
              <a:spcBef>
                <a:spcPts val="0"/>
              </a:spcBef>
              <a:spcAft>
                <a:spcPts val="0"/>
              </a:spcAft>
              <a:buNone/>
            </a:pPr>
            <a:r>
              <a:rPr b="0" i="0" lang="en-US" sz="900" u="none" cap="none" strike="noStrike">
                <a:solidFill>
                  <a:srgbClr val="000000"/>
                </a:solidFill>
                <a:latin typeface="Corbel"/>
                <a:ea typeface="Corbel"/>
                <a:cs typeface="Corbel"/>
                <a:sym typeface="Corbel"/>
              </a:rPr>
              <a:t>Dengan meningkatkan  perkembangan kognitif anak  sejak dini, anak cenderung  </a:t>
            </a:r>
            <a:r>
              <a:rPr b="1" i="0" lang="en-US" sz="900" u="none" cap="none" strike="noStrike">
                <a:solidFill>
                  <a:srgbClr val="FF0000"/>
                </a:solidFill>
                <a:latin typeface="Corbel"/>
                <a:ea typeface="Corbel"/>
                <a:cs typeface="Corbel"/>
                <a:sym typeface="Corbel"/>
              </a:rPr>
              <a:t>mencapai tingkat literasi dan  numerasi yang lebih tinggi  </a:t>
            </a:r>
            <a:r>
              <a:rPr b="0" i="0" lang="en-US" sz="900" u="none" cap="none" strike="noStrike">
                <a:solidFill>
                  <a:srgbClr val="0D0D0D"/>
                </a:solidFill>
                <a:latin typeface="Corbel"/>
                <a:ea typeface="Corbel"/>
                <a:cs typeface="Corbel"/>
                <a:sym typeface="Corbel"/>
              </a:rPr>
              <a:t>dalam pendidikan lanjutan  mereka.</a:t>
            </a:r>
            <a:endParaRPr b="0" i="0" sz="900" u="none" cap="none" strike="noStrike">
              <a:solidFill>
                <a:srgbClr val="000000"/>
              </a:solidFill>
              <a:latin typeface="Corbel"/>
              <a:ea typeface="Corbel"/>
              <a:cs typeface="Corbel"/>
              <a:sym typeface="Corbel"/>
            </a:endParaRPr>
          </a:p>
        </p:txBody>
      </p:sp>
      <p:grpSp>
        <p:nvGrpSpPr>
          <p:cNvPr id="598" name="Google Shape;598;p14"/>
          <p:cNvGrpSpPr/>
          <p:nvPr/>
        </p:nvGrpSpPr>
        <p:grpSpPr>
          <a:xfrm>
            <a:off x="3619881" y="1541907"/>
            <a:ext cx="1751457" cy="3079623"/>
            <a:chOff x="4826508" y="2055876"/>
            <a:chExt cx="2335276" cy="4106164"/>
          </a:xfrm>
        </p:grpSpPr>
        <p:sp>
          <p:nvSpPr>
            <p:cNvPr id="599" name="Google Shape;599;p14"/>
            <p:cNvSpPr/>
            <p:nvPr/>
          </p:nvSpPr>
          <p:spPr>
            <a:xfrm>
              <a:off x="4826508" y="2055876"/>
              <a:ext cx="258445" cy="3597275"/>
            </a:xfrm>
            <a:custGeom>
              <a:rect b="b" l="l" r="r" t="t"/>
              <a:pathLst>
                <a:path extrusionOk="0" h="3597275" w="258445">
                  <a:moveTo>
                    <a:pt x="0" y="0"/>
                  </a:moveTo>
                  <a:lnTo>
                    <a:pt x="0" y="3596894"/>
                  </a:lnTo>
                  <a:lnTo>
                    <a:pt x="258317" y="3596894"/>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0" name="Google Shape;600;p14"/>
            <p:cNvSpPr/>
            <p:nvPr/>
          </p:nvSpPr>
          <p:spPr>
            <a:xfrm>
              <a:off x="5084064" y="5143500"/>
              <a:ext cx="2077720" cy="1018540"/>
            </a:xfrm>
            <a:custGeom>
              <a:rect b="b" l="l" r="r" t="t"/>
              <a:pathLst>
                <a:path extrusionOk="0" h="1018539" w="2077720">
                  <a:moveTo>
                    <a:pt x="0" y="101853"/>
                  </a:moveTo>
                  <a:lnTo>
                    <a:pt x="8002" y="62204"/>
                  </a:lnTo>
                  <a:lnTo>
                    <a:pt x="29829" y="29829"/>
                  </a:lnTo>
                  <a:lnTo>
                    <a:pt x="62204" y="8002"/>
                  </a:lnTo>
                  <a:lnTo>
                    <a:pt x="101853" y="0"/>
                  </a:lnTo>
                  <a:lnTo>
                    <a:pt x="1975358" y="0"/>
                  </a:lnTo>
                  <a:lnTo>
                    <a:pt x="2015007" y="8002"/>
                  </a:lnTo>
                  <a:lnTo>
                    <a:pt x="2047382" y="29829"/>
                  </a:lnTo>
                  <a:lnTo>
                    <a:pt x="2069209" y="62204"/>
                  </a:lnTo>
                  <a:lnTo>
                    <a:pt x="2077212" y="101853"/>
                  </a:lnTo>
                  <a:lnTo>
                    <a:pt x="2077212" y="916228"/>
                  </a:lnTo>
                  <a:lnTo>
                    <a:pt x="2069209" y="955854"/>
                  </a:lnTo>
                  <a:lnTo>
                    <a:pt x="2047382" y="988213"/>
                  </a:lnTo>
                  <a:lnTo>
                    <a:pt x="2015007" y="1010031"/>
                  </a:lnTo>
                  <a:lnTo>
                    <a:pt x="1975358" y="1018032"/>
                  </a:lnTo>
                  <a:lnTo>
                    <a:pt x="101853" y="1018032"/>
                  </a:lnTo>
                  <a:lnTo>
                    <a:pt x="62204" y="1010031"/>
                  </a:lnTo>
                  <a:lnTo>
                    <a:pt x="29829" y="988213"/>
                  </a:lnTo>
                  <a:lnTo>
                    <a:pt x="8002" y="955854"/>
                  </a:lnTo>
                  <a:lnTo>
                    <a:pt x="0" y="916228"/>
                  </a:lnTo>
                  <a:lnTo>
                    <a:pt x="0" y="101853"/>
                  </a:lnTo>
                  <a:close/>
                </a:path>
              </a:pathLst>
            </a:custGeom>
            <a:noFill/>
            <a:ln cap="flat" cmpd="sng" w="9525">
              <a:solidFill>
                <a:srgbClr val="36E46C"/>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601" name="Google Shape;601;p14"/>
          <p:cNvSpPr txBox="1"/>
          <p:nvPr/>
        </p:nvSpPr>
        <p:spPr>
          <a:xfrm>
            <a:off x="3917156" y="3834384"/>
            <a:ext cx="1352073" cy="785600"/>
          </a:xfrm>
          <a:prstGeom prst="rect">
            <a:avLst/>
          </a:prstGeom>
          <a:noFill/>
          <a:ln>
            <a:noFill/>
          </a:ln>
        </p:spPr>
        <p:txBody>
          <a:bodyPr anchorCtr="0" anchor="t" bIns="0" lIns="0" spcFirstLastPara="1" rIns="0" wrap="square" tIns="20950">
            <a:spAutoFit/>
          </a:bodyPr>
          <a:lstStyle/>
          <a:p>
            <a:pPr indent="0" lvl="0" marL="9525" marR="3810" rtl="0" algn="ctr">
              <a:lnSpc>
                <a:spcPct val="91500"/>
              </a:lnSpc>
              <a:spcBef>
                <a:spcPts val="0"/>
              </a:spcBef>
              <a:spcAft>
                <a:spcPts val="0"/>
              </a:spcAft>
              <a:buNone/>
            </a:pPr>
            <a:r>
              <a:rPr b="0" i="0" lang="en-US" sz="900" u="none" cap="none" strike="noStrike">
                <a:solidFill>
                  <a:srgbClr val="000000"/>
                </a:solidFill>
                <a:latin typeface="Corbel"/>
                <a:ea typeface="Corbel"/>
                <a:cs typeface="Corbel"/>
                <a:sym typeface="Corbel"/>
              </a:rPr>
              <a:t>Anak-anak yang menempuh  PAUD lebih cenderung  </a:t>
            </a:r>
            <a:r>
              <a:rPr b="1" i="0" lang="en-US" sz="900" u="none" cap="none" strike="noStrike">
                <a:solidFill>
                  <a:srgbClr val="FF0000"/>
                </a:solidFill>
                <a:latin typeface="Corbel"/>
                <a:ea typeface="Corbel"/>
                <a:cs typeface="Corbel"/>
                <a:sym typeface="Corbel"/>
              </a:rPr>
              <a:t>menyelesaikan sekolah  menengah atas dan  cenderung melanjutkan ke  jenjang pendidikan tinggi.</a:t>
            </a:r>
            <a:endParaRPr b="0" i="0" sz="900" u="none" cap="none" strike="noStrike">
              <a:solidFill>
                <a:srgbClr val="000000"/>
              </a:solidFill>
              <a:latin typeface="Corbel"/>
              <a:ea typeface="Corbel"/>
              <a:cs typeface="Corbel"/>
              <a:sym typeface="Corbel"/>
            </a:endParaRPr>
          </a:p>
        </p:txBody>
      </p:sp>
      <p:pic>
        <p:nvPicPr>
          <p:cNvPr id="602" name="Google Shape;602;p14"/>
          <p:cNvPicPr preferRelativeResize="0"/>
          <p:nvPr/>
        </p:nvPicPr>
        <p:blipFill rotWithShape="1">
          <a:blip r:embed="rId4">
            <a:alphaModFix/>
          </a:blip>
          <a:srcRect b="0" l="0" r="0" t="0"/>
          <a:stretch/>
        </p:blipFill>
        <p:spPr>
          <a:xfrm>
            <a:off x="5540121" y="778384"/>
            <a:ext cx="1528191" cy="763523"/>
          </a:xfrm>
          <a:prstGeom prst="rect">
            <a:avLst/>
          </a:prstGeom>
          <a:noFill/>
          <a:ln>
            <a:noFill/>
          </a:ln>
        </p:spPr>
      </p:pic>
      <p:sp>
        <p:nvSpPr>
          <p:cNvPr id="603" name="Google Shape;603;p14"/>
          <p:cNvSpPr txBox="1"/>
          <p:nvPr/>
        </p:nvSpPr>
        <p:spPr>
          <a:xfrm>
            <a:off x="5703856" y="908113"/>
            <a:ext cx="1202055" cy="446115"/>
          </a:xfrm>
          <a:prstGeom prst="rect">
            <a:avLst/>
          </a:prstGeom>
          <a:noFill/>
          <a:ln>
            <a:noFill/>
          </a:ln>
        </p:spPr>
        <p:txBody>
          <a:bodyPr anchorCtr="0" anchor="t" bIns="0" lIns="0" spcFirstLastPara="1" rIns="0" wrap="square" tIns="10000">
            <a:spAutoFit/>
          </a:bodyPr>
          <a:lstStyle/>
          <a:p>
            <a:pPr indent="0" lvl="0" marL="30955" marR="0" rtl="0" algn="l">
              <a:lnSpc>
                <a:spcPct val="115266"/>
              </a:lnSpc>
              <a:spcBef>
                <a:spcPts val="0"/>
              </a:spcBef>
              <a:spcAft>
                <a:spcPts val="0"/>
              </a:spcAft>
              <a:buNone/>
            </a:pPr>
            <a:r>
              <a:rPr b="1" i="0" lang="en-US" sz="1500" u="none" cap="none" strike="noStrike">
                <a:solidFill>
                  <a:srgbClr val="FFFFFF"/>
                </a:solidFill>
                <a:latin typeface="Calibri"/>
                <a:ea typeface="Calibri"/>
                <a:cs typeface="Calibri"/>
                <a:sym typeface="Calibri"/>
              </a:rPr>
              <a:t>Meningkatkan</a:t>
            </a:r>
            <a:endParaRPr b="0" i="0" sz="1500" u="none" cap="none" strike="noStrike">
              <a:solidFill>
                <a:srgbClr val="000000"/>
              </a:solidFill>
              <a:latin typeface="Calibri"/>
              <a:ea typeface="Calibri"/>
              <a:cs typeface="Calibri"/>
              <a:sym typeface="Calibri"/>
            </a:endParaRPr>
          </a:p>
          <a:p>
            <a:pPr indent="0" lvl="0" marL="9525" marR="0" rtl="0" algn="l">
              <a:lnSpc>
                <a:spcPct val="115266"/>
              </a:lnSpc>
              <a:spcBef>
                <a:spcPts val="0"/>
              </a:spcBef>
              <a:spcAft>
                <a:spcPts val="0"/>
              </a:spcAft>
              <a:buNone/>
            </a:pPr>
            <a:r>
              <a:rPr b="1" i="0" lang="en-US" sz="1500" u="none" cap="none" strike="noStrike">
                <a:solidFill>
                  <a:srgbClr val="FFFFFF"/>
                </a:solidFill>
                <a:latin typeface="Calibri"/>
                <a:ea typeface="Calibri"/>
                <a:cs typeface="Calibri"/>
                <a:sym typeface="Calibri"/>
              </a:rPr>
              <a:t>Interaksi Sosial</a:t>
            </a:r>
            <a:endParaRPr b="0" i="0" sz="1500" u="none" cap="none" strike="noStrike">
              <a:solidFill>
                <a:srgbClr val="000000"/>
              </a:solidFill>
              <a:latin typeface="Calibri"/>
              <a:ea typeface="Calibri"/>
              <a:cs typeface="Calibri"/>
              <a:sym typeface="Calibri"/>
            </a:endParaRPr>
          </a:p>
        </p:txBody>
      </p:sp>
      <p:grpSp>
        <p:nvGrpSpPr>
          <p:cNvPr id="604" name="Google Shape;604;p14"/>
          <p:cNvGrpSpPr/>
          <p:nvPr/>
        </p:nvGrpSpPr>
        <p:grpSpPr>
          <a:xfrm>
            <a:off x="5693282" y="1541907"/>
            <a:ext cx="1989106" cy="954786"/>
            <a:chOff x="7591043" y="2055876"/>
            <a:chExt cx="2652141" cy="1273048"/>
          </a:xfrm>
        </p:grpSpPr>
        <p:sp>
          <p:nvSpPr>
            <p:cNvPr id="605" name="Google Shape;605;p14"/>
            <p:cNvSpPr/>
            <p:nvPr/>
          </p:nvSpPr>
          <p:spPr>
            <a:xfrm>
              <a:off x="7591043" y="2055876"/>
              <a:ext cx="203835" cy="763905"/>
            </a:xfrm>
            <a:custGeom>
              <a:rect b="b" l="l" r="r" t="t"/>
              <a:pathLst>
                <a:path extrusionOk="0" h="763905" w="203834">
                  <a:moveTo>
                    <a:pt x="0" y="0"/>
                  </a:moveTo>
                  <a:lnTo>
                    <a:pt x="0" y="763651"/>
                  </a:lnTo>
                  <a:lnTo>
                    <a:pt x="203580" y="763651"/>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06" name="Google Shape;606;p14"/>
            <p:cNvSpPr/>
            <p:nvPr/>
          </p:nvSpPr>
          <p:spPr>
            <a:xfrm>
              <a:off x="7795259" y="2310384"/>
              <a:ext cx="2447925" cy="1018540"/>
            </a:xfrm>
            <a:custGeom>
              <a:rect b="b" l="l" r="r" t="t"/>
              <a:pathLst>
                <a:path extrusionOk="0" h="1018539" w="2447925">
                  <a:moveTo>
                    <a:pt x="0" y="101853"/>
                  </a:moveTo>
                  <a:lnTo>
                    <a:pt x="8002" y="62204"/>
                  </a:lnTo>
                  <a:lnTo>
                    <a:pt x="29829" y="29829"/>
                  </a:lnTo>
                  <a:lnTo>
                    <a:pt x="62204" y="8002"/>
                  </a:lnTo>
                  <a:lnTo>
                    <a:pt x="101854" y="0"/>
                  </a:lnTo>
                  <a:lnTo>
                    <a:pt x="2345690" y="0"/>
                  </a:lnTo>
                  <a:lnTo>
                    <a:pt x="2385339" y="8002"/>
                  </a:lnTo>
                  <a:lnTo>
                    <a:pt x="2417714" y="29829"/>
                  </a:lnTo>
                  <a:lnTo>
                    <a:pt x="2439541" y="62204"/>
                  </a:lnTo>
                  <a:lnTo>
                    <a:pt x="2447544" y="101853"/>
                  </a:lnTo>
                  <a:lnTo>
                    <a:pt x="2447544" y="916177"/>
                  </a:lnTo>
                  <a:lnTo>
                    <a:pt x="2439541" y="955827"/>
                  </a:lnTo>
                  <a:lnTo>
                    <a:pt x="2417714" y="988202"/>
                  </a:lnTo>
                  <a:lnTo>
                    <a:pt x="2385339" y="1010029"/>
                  </a:lnTo>
                  <a:lnTo>
                    <a:pt x="2345690" y="1018031"/>
                  </a:lnTo>
                  <a:lnTo>
                    <a:pt x="101854" y="1018031"/>
                  </a:lnTo>
                  <a:lnTo>
                    <a:pt x="62204" y="1010029"/>
                  </a:lnTo>
                  <a:lnTo>
                    <a:pt x="29829" y="988202"/>
                  </a:lnTo>
                  <a:lnTo>
                    <a:pt x="8002" y="955827"/>
                  </a:lnTo>
                  <a:lnTo>
                    <a:pt x="0" y="916177"/>
                  </a:lnTo>
                  <a:lnTo>
                    <a:pt x="0" y="101853"/>
                  </a:lnTo>
                  <a:close/>
                </a:path>
              </a:pathLst>
            </a:custGeom>
            <a:noFill/>
            <a:ln cap="flat" cmpd="sng" w="9525">
              <a:solidFill>
                <a:srgbClr val="43DFA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607" name="Google Shape;607;p14"/>
          <p:cNvSpPr txBox="1"/>
          <p:nvPr/>
        </p:nvSpPr>
        <p:spPr>
          <a:xfrm>
            <a:off x="5878068" y="1709071"/>
            <a:ext cx="1772126" cy="785600"/>
          </a:xfrm>
          <a:prstGeom prst="rect">
            <a:avLst/>
          </a:prstGeom>
          <a:noFill/>
          <a:ln>
            <a:noFill/>
          </a:ln>
        </p:spPr>
        <p:txBody>
          <a:bodyPr anchorCtr="0" anchor="t" bIns="0" lIns="0" spcFirstLastPara="1" rIns="0" wrap="square" tIns="20950">
            <a:spAutoFit/>
          </a:bodyPr>
          <a:lstStyle/>
          <a:p>
            <a:pPr indent="1429" lvl="0" marL="9525" marR="3810" rtl="0" algn="ctr">
              <a:lnSpc>
                <a:spcPct val="91500"/>
              </a:lnSpc>
              <a:spcBef>
                <a:spcPts val="0"/>
              </a:spcBef>
              <a:spcAft>
                <a:spcPts val="0"/>
              </a:spcAft>
              <a:buNone/>
            </a:pPr>
            <a:r>
              <a:rPr b="0" i="0" lang="en-US" sz="900" u="none" cap="none" strike="noStrike">
                <a:solidFill>
                  <a:srgbClr val="000000"/>
                </a:solidFill>
                <a:latin typeface="Corbel"/>
                <a:ea typeface="Corbel"/>
                <a:cs typeface="Corbel"/>
                <a:sym typeface="Corbel"/>
              </a:rPr>
              <a:t>Lingkungan belajar pada anak usia  dini memungkinkan anak-anak untuk  </a:t>
            </a:r>
            <a:r>
              <a:rPr b="1" i="0" lang="en-US" sz="900" u="none" cap="none" strike="noStrike">
                <a:solidFill>
                  <a:srgbClr val="FF0000"/>
                </a:solidFill>
                <a:latin typeface="Corbel"/>
                <a:ea typeface="Corbel"/>
                <a:cs typeface="Corbel"/>
                <a:sym typeface="Corbel"/>
              </a:rPr>
              <a:t>mengembangkan kematangan  emosional </a:t>
            </a:r>
            <a:r>
              <a:rPr b="0" i="0" lang="en-US" sz="900" u="none" cap="none" strike="noStrike">
                <a:solidFill>
                  <a:srgbClr val="0D0D0D"/>
                </a:solidFill>
                <a:latin typeface="Corbel"/>
                <a:ea typeface="Corbel"/>
                <a:cs typeface="Corbel"/>
                <a:sym typeface="Corbel"/>
              </a:rPr>
              <a:t>yang diperlukan untuk  membangun </a:t>
            </a:r>
            <a:r>
              <a:rPr b="1" i="0" lang="en-US" sz="900" u="none" cap="none" strike="noStrike">
                <a:solidFill>
                  <a:srgbClr val="FF0000"/>
                </a:solidFill>
                <a:latin typeface="Corbel"/>
                <a:ea typeface="Corbel"/>
                <a:cs typeface="Corbel"/>
                <a:sym typeface="Corbel"/>
              </a:rPr>
              <a:t>hubungan sosial </a:t>
            </a:r>
            <a:r>
              <a:rPr b="0" i="0" lang="en-US" sz="900" u="none" cap="none" strike="noStrike">
                <a:solidFill>
                  <a:srgbClr val="0D0D0D"/>
                </a:solidFill>
                <a:latin typeface="Corbel"/>
                <a:ea typeface="Corbel"/>
                <a:cs typeface="Corbel"/>
                <a:sym typeface="Corbel"/>
              </a:rPr>
              <a:t>yang  kuat.</a:t>
            </a:r>
            <a:endParaRPr b="0" i="0" sz="900" u="none" cap="none" strike="noStrike">
              <a:solidFill>
                <a:srgbClr val="000000"/>
              </a:solidFill>
              <a:latin typeface="Corbel"/>
              <a:ea typeface="Corbel"/>
              <a:cs typeface="Corbel"/>
              <a:sym typeface="Corbel"/>
            </a:endParaRPr>
          </a:p>
        </p:txBody>
      </p:sp>
      <p:grpSp>
        <p:nvGrpSpPr>
          <p:cNvPr id="608" name="Google Shape;608;p14"/>
          <p:cNvGrpSpPr/>
          <p:nvPr/>
        </p:nvGrpSpPr>
        <p:grpSpPr>
          <a:xfrm>
            <a:off x="5693283" y="1541907"/>
            <a:ext cx="2018633" cy="2343531"/>
            <a:chOff x="7591043" y="2055876"/>
            <a:chExt cx="2691511" cy="3124708"/>
          </a:xfrm>
        </p:grpSpPr>
        <p:sp>
          <p:nvSpPr>
            <p:cNvPr id="609" name="Google Shape;609;p14"/>
            <p:cNvSpPr/>
            <p:nvPr/>
          </p:nvSpPr>
          <p:spPr>
            <a:xfrm>
              <a:off x="7591043" y="2055876"/>
              <a:ext cx="203835" cy="2326005"/>
            </a:xfrm>
            <a:custGeom>
              <a:rect b="b" l="l" r="r" t="t"/>
              <a:pathLst>
                <a:path extrusionOk="0" h="2326004" w="203834">
                  <a:moveTo>
                    <a:pt x="0" y="0"/>
                  </a:moveTo>
                  <a:lnTo>
                    <a:pt x="0" y="2325624"/>
                  </a:lnTo>
                  <a:lnTo>
                    <a:pt x="203580" y="2325624"/>
                  </a:lnTo>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0" name="Google Shape;610;p14"/>
            <p:cNvSpPr/>
            <p:nvPr/>
          </p:nvSpPr>
          <p:spPr>
            <a:xfrm>
              <a:off x="7795259" y="3582924"/>
              <a:ext cx="2487295" cy="1597660"/>
            </a:xfrm>
            <a:custGeom>
              <a:rect b="b" l="l" r="r" t="t"/>
              <a:pathLst>
                <a:path extrusionOk="0" h="1597660" w="2487295">
                  <a:moveTo>
                    <a:pt x="0" y="159765"/>
                  </a:moveTo>
                  <a:lnTo>
                    <a:pt x="8142" y="109256"/>
                  </a:lnTo>
                  <a:lnTo>
                    <a:pt x="30817" y="65397"/>
                  </a:lnTo>
                  <a:lnTo>
                    <a:pt x="65397" y="30817"/>
                  </a:lnTo>
                  <a:lnTo>
                    <a:pt x="109256" y="8142"/>
                  </a:lnTo>
                  <a:lnTo>
                    <a:pt x="159766" y="0"/>
                  </a:lnTo>
                  <a:lnTo>
                    <a:pt x="2327402" y="0"/>
                  </a:lnTo>
                  <a:lnTo>
                    <a:pt x="2377911" y="8142"/>
                  </a:lnTo>
                  <a:lnTo>
                    <a:pt x="2421770" y="30817"/>
                  </a:lnTo>
                  <a:lnTo>
                    <a:pt x="2456350" y="65397"/>
                  </a:lnTo>
                  <a:lnTo>
                    <a:pt x="2479025" y="109256"/>
                  </a:lnTo>
                  <a:lnTo>
                    <a:pt x="2487168" y="159765"/>
                  </a:lnTo>
                  <a:lnTo>
                    <a:pt x="2487168" y="1437386"/>
                  </a:lnTo>
                  <a:lnTo>
                    <a:pt x="2479025" y="1487895"/>
                  </a:lnTo>
                  <a:lnTo>
                    <a:pt x="2456350" y="1531754"/>
                  </a:lnTo>
                  <a:lnTo>
                    <a:pt x="2421770" y="1566334"/>
                  </a:lnTo>
                  <a:lnTo>
                    <a:pt x="2377911" y="1589009"/>
                  </a:lnTo>
                  <a:lnTo>
                    <a:pt x="2327402" y="1597152"/>
                  </a:lnTo>
                  <a:lnTo>
                    <a:pt x="159766" y="1597152"/>
                  </a:lnTo>
                  <a:lnTo>
                    <a:pt x="109256" y="1589009"/>
                  </a:lnTo>
                  <a:lnTo>
                    <a:pt x="65397" y="1566334"/>
                  </a:lnTo>
                  <a:lnTo>
                    <a:pt x="30817" y="1531754"/>
                  </a:lnTo>
                  <a:lnTo>
                    <a:pt x="8142" y="1487895"/>
                  </a:lnTo>
                  <a:lnTo>
                    <a:pt x="0" y="1437386"/>
                  </a:lnTo>
                  <a:lnTo>
                    <a:pt x="0" y="159765"/>
                  </a:lnTo>
                  <a:close/>
                </a:path>
              </a:pathLst>
            </a:custGeom>
            <a:noFill/>
            <a:ln cap="flat" cmpd="sng" w="9525">
              <a:solidFill>
                <a:srgbClr val="4FCED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611" name="Google Shape;611;p14"/>
          <p:cNvSpPr txBox="1"/>
          <p:nvPr/>
        </p:nvSpPr>
        <p:spPr>
          <a:xfrm>
            <a:off x="5933884" y="2719769"/>
            <a:ext cx="1690688" cy="1114440"/>
          </a:xfrm>
          <a:prstGeom prst="rect">
            <a:avLst/>
          </a:prstGeom>
          <a:noFill/>
          <a:ln>
            <a:noFill/>
          </a:ln>
        </p:spPr>
        <p:txBody>
          <a:bodyPr anchorCtr="0" anchor="t" bIns="0" lIns="0" spcFirstLastPara="1" rIns="0" wrap="square" tIns="20475">
            <a:spAutoFit/>
          </a:bodyPr>
          <a:lstStyle/>
          <a:p>
            <a:pPr indent="475" lvl="0" marL="9525" marR="3810" rtl="0" algn="ctr">
              <a:lnSpc>
                <a:spcPct val="91500"/>
              </a:lnSpc>
              <a:spcBef>
                <a:spcPts val="0"/>
              </a:spcBef>
              <a:spcAft>
                <a:spcPts val="0"/>
              </a:spcAft>
              <a:buNone/>
            </a:pPr>
            <a:r>
              <a:rPr b="0" i="0" lang="en-US" sz="825" u="none" cap="none" strike="noStrike">
                <a:solidFill>
                  <a:srgbClr val="000000"/>
                </a:solidFill>
                <a:latin typeface="Corbel"/>
                <a:ea typeface="Corbel"/>
                <a:cs typeface="Corbel"/>
                <a:sym typeface="Corbel"/>
              </a:rPr>
              <a:t>PAUD memberikan kesempatan yang  baik bagi anak-anak untuk  </a:t>
            </a:r>
            <a:r>
              <a:rPr b="1" i="0" lang="en-US" sz="900" u="none" cap="none" strike="noStrike">
                <a:solidFill>
                  <a:srgbClr val="FF0000"/>
                </a:solidFill>
                <a:latin typeface="Corbel"/>
                <a:ea typeface="Corbel"/>
                <a:cs typeface="Corbel"/>
                <a:sym typeface="Corbel"/>
              </a:rPr>
              <a:t>mengembangkan interaksi sosial  </a:t>
            </a:r>
            <a:r>
              <a:rPr b="0" i="0" lang="en-US" sz="900" u="none" cap="none" strike="noStrike">
                <a:solidFill>
                  <a:srgbClr val="0D0D0D"/>
                </a:solidFill>
                <a:latin typeface="Corbel"/>
                <a:ea typeface="Corbel"/>
                <a:cs typeface="Corbel"/>
                <a:sym typeface="Corbel"/>
              </a:rPr>
              <a:t>dengan orang lain yang berasal dari  </a:t>
            </a:r>
            <a:r>
              <a:rPr b="0" i="0" lang="en-US" sz="900" u="none" cap="none" strike="noStrike">
                <a:solidFill>
                  <a:srgbClr val="000000"/>
                </a:solidFill>
                <a:latin typeface="Corbel"/>
                <a:ea typeface="Corbel"/>
                <a:cs typeface="Corbel"/>
                <a:sym typeface="Corbel"/>
              </a:rPr>
              <a:t>latar belakang sosial-budaya yang  berbeda</a:t>
            </a:r>
            <a:r>
              <a:rPr b="0" i="0" lang="en-US" sz="825" u="none" cap="none" strike="noStrike">
                <a:solidFill>
                  <a:srgbClr val="FF0000"/>
                </a:solidFill>
                <a:latin typeface="Corbel"/>
                <a:ea typeface="Corbel"/>
                <a:cs typeface="Corbel"/>
                <a:sym typeface="Corbel"/>
              </a:rPr>
              <a:t>, </a:t>
            </a:r>
            <a:r>
              <a:rPr b="0" i="0" lang="en-US" sz="825" u="none" cap="none" strike="noStrike">
                <a:solidFill>
                  <a:srgbClr val="000000"/>
                </a:solidFill>
                <a:latin typeface="Corbel"/>
                <a:ea typeface="Corbel"/>
                <a:cs typeface="Corbel"/>
                <a:sym typeface="Corbel"/>
              </a:rPr>
              <a:t>dan </a:t>
            </a:r>
            <a:r>
              <a:rPr b="1" i="0" lang="en-US" sz="825" u="none" cap="none" strike="noStrike">
                <a:solidFill>
                  <a:srgbClr val="FF0000"/>
                </a:solidFill>
                <a:latin typeface="Corbel"/>
                <a:ea typeface="Corbel"/>
                <a:cs typeface="Corbel"/>
                <a:sym typeface="Corbel"/>
              </a:rPr>
              <a:t>membekali mereka  dengan keterampilan sosial </a:t>
            </a:r>
            <a:r>
              <a:rPr b="0" i="0" lang="en-US" sz="825" u="none" cap="none" strike="noStrike">
                <a:solidFill>
                  <a:srgbClr val="000000"/>
                </a:solidFill>
                <a:latin typeface="Corbel"/>
                <a:ea typeface="Corbel"/>
                <a:cs typeface="Corbel"/>
                <a:sym typeface="Corbel"/>
              </a:rPr>
              <a:t>yang  diperlukan untuk membangun  persahabatan.</a:t>
            </a:r>
            <a:endParaRPr b="0" i="0" sz="825" u="none" cap="none" strike="noStrike">
              <a:solidFill>
                <a:srgbClr val="000000"/>
              </a:solidFill>
              <a:latin typeface="Corbel"/>
              <a:ea typeface="Corbel"/>
              <a:cs typeface="Corbel"/>
              <a:sym typeface="Corbel"/>
            </a:endParaRPr>
          </a:p>
        </p:txBody>
      </p:sp>
      <p:sp>
        <p:nvSpPr>
          <p:cNvPr id="612" name="Google Shape;612;p14"/>
          <p:cNvSpPr/>
          <p:nvPr/>
        </p:nvSpPr>
        <p:spPr>
          <a:xfrm>
            <a:off x="5693282" y="1541907"/>
            <a:ext cx="2004060" cy="3297555"/>
          </a:xfrm>
          <a:custGeom>
            <a:rect b="b" l="l" r="r" t="t"/>
            <a:pathLst>
              <a:path extrusionOk="0" h="4396740" w="2672079">
                <a:moveTo>
                  <a:pt x="0" y="0"/>
                </a:moveTo>
                <a:lnTo>
                  <a:pt x="0" y="3887673"/>
                </a:lnTo>
                <a:lnTo>
                  <a:pt x="203580" y="3887673"/>
                </a:lnTo>
              </a:path>
              <a:path extrusionOk="0" h="4396740" w="2672079">
                <a:moveTo>
                  <a:pt x="204215" y="3480562"/>
                </a:moveTo>
                <a:lnTo>
                  <a:pt x="212218" y="3440912"/>
                </a:lnTo>
                <a:lnTo>
                  <a:pt x="234045" y="3408537"/>
                </a:lnTo>
                <a:lnTo>
                  <a:pt x="266420" y="3386710"/>
                </a:lnTo>
                <a:lnTo>
                  <a:pt x="306070" y="3378708"/>
                </a:lnTo>
                <a:lnTo>
                  <a:pt x="2569717" y="3378708"/>
                </a:lnTo>
                <a:lnTo>
                  <a:pt x="2609367" y="3386710"/>
                </a:lnTo>
                <a:lnTo>
                  <a:pt x="2641742" y="3408537"/>
                </a:lnTo>
                <a:lnTo>
                  <a:pt x="2663569" y="3440912"/>
                </a:lnTo>
                <a:lnTo>
                  <a:pt x="2671572" y="3480562"/>
                </a:lnTo>
                <a:lnTo>
                  <a:pt x="2671572" y="4294936"/>
                </a:lnTo>
                <a:lnTo>
                  <a:pt x="2663569" y="4334562"/>
                </a:lnTo>
                <a:lnTo>
                  <a:pt x="2641742" y="4366921"/>
                </a:lnTo>
                <a:lnTo>
                  <a:pt x="2609367" y="4388739"/>
                </a:lnTo>
                <a:lnTo>
                  <a:pt x="2569717" y="4396740"/>
                </a:lnTo>
                <a:lnTo>
                  <a:pt x="306070" y="4396740"/>
                </a:lnTo>
                <a:lnTo>
                  <a:pt x="266420" y="4388739"/>
                </a:lnTo>
                <a:lnTo>
                  <a:pt x="234045" y="4366921"/>
                </a:lnTo>
                <a:lnTo>
                  <a:pt x="212218" y="4334562"/>
                </a:lnTo>
                <a:lnTo>
                  <a:pt x="204215" y="4294936"/>
                </a:lnTo>
                <a:lnTo>
                  <a:pt x="204215" y="3480562"/>
                </a:lnTo>
                <a:close/>
              </a:path>
            </a:pathLst>
          </a:custGeom>
          <a:noFill/>
          <a:ln cap="flat" cmpd="sng" w="9525">
            <a:solidFill>
              <a:srgbClr val="5B9BD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13" name="Google Shape;613;p14"/>
          <p:cNvSpPr txBox="1"/>
          <p:nvPr/>
        </p:nvSpPr>
        <p:spPr>
          <a:xfrm>
            <a:off x="5898452" y="4178198"/>
            <a:ext cx="1746409" cy="536044"/>
          </a:xfrm>
          <a:prstGeom prst="rect">
            <a:avLst/>
          </a:prstGeom>
          <a:noFill/>
          <a:ln>
            <a:noFill/>
          </a:ln>
        </p:spPr>
        <p:txBody>
          <a:bodyPr anchorCtr="0" anchor="t" bIns="0" lIns="0" spcFirstLastPara="1" rIns="0" wrap="square" tIns="22850">
            <a:spAutoFit/>
          </a:bodyPr>
          <a:lstStyle/>
          <a:p>
            <a:pPr indent="0" lvl="0" marL="9525" marR="3810" rtl="0" algn="ctr">
              <a:lnSpc>
                <a:spcPct val="110000"/>
              </a:lnSpc>
              <a:spcBef>
                <a:spcPts val="0"/>
              </a:spcBef>
              <a:spcAft>
                <a:spcPts val="0"/>
              </a:spcAft>
              <a:buNone/>
            </a:pPr>
            <a:r>
              <a:rPr b="1" i="0" lang="en-US" sz="900" u="none" cap="none" strike="noStrike">
                <a:solidFill>
                  <a:srgbClr val="FF0000"/>
                </a:solidFill>
                <a:latin typeface="Corbel"/>
                <a:ea typeface="Corbel"/>
                <a:cs typeface="Corbel"/>
                <a:sym typeface="Corbel"/>
              </a:rPr>
              <a:t>Keterampilan sosial yang diperoleh  dari PAUD sangat penting </a:t>
            </a:r>
            <a:r>
              <a:rPr b="0" i="0" lang="en-US" sz="900" u="none" cap="none" strike="noStrike">
                <a:solidFill>
                  <a:srgbClr val="000000"/>
                </a:solidFill>
                <a:latin typeface="Corbel"/>
                <a:ea typeface="Corbel"/>
                <a:cs typeface="Corbel"/>
                <a:sym typeface="Corbel"/>
              </a:rPr>
              <a:t>dalam  kehidupan di kemudian hari dan  pendidikan di masa depan.</a:t>
            </a:r>
            <a:endParaRPr b="0" i="0" sz="900" u="none" cap="none" strike="noStrike">
              <a:solidFill>
                <a:srgbClr val="000000"/>
              </a:solidFill>
              <a:latin typeface="Corbel"/>
              <a:ea typeface="Corbel"/>
              <a:cs typeface="Corbel"/>
              <a:sym typeface="Corbel"/>
            </a:endParaRPr>
          </a:p>
        </p:txBody>
      </p:sp>
      <p:sp>
        <p:nvSpPr>
          <p:cNvPr id="614" name="Google Shape;614;p14"/>
          <p:cNvSpPr txBox="1"/>
          <p:nvPr>
            <p:ph idx="4294967295" type="title"/>
          </p:nvPr>
        </p:nvSpPr>
        <p:spPr>
          <a:xfrm>
            <a:off x="1440212" y="109029"/>
            <a:ext cx="6303962" cy="344487"/>
          </a:xfrm>
          <a:prstGeom prst="rect">
            <a:avLst/>
          </a:prstGeom>
          <a:noFill/>
          <a:ln>
            <a:noFill/>
          </a:ln>
        </p:spPr>
        <p:txBody>
          <a:bodyPr anchorCtr="0" anchor="t" bIns="0" lIns="0" spcFirstLastPara="1" rIns="0" wrap="square" tIns="9025">
            <a:spAutoFit/>
          </a:bodyPr>
          <a:lstStyle/>
          <a:p>
            <a:pPr indent="0" lvl="0" marL="9525" rtl="0" algn="ctr">
              <a:lnSpc>
                <a:spcPct val="100000"/>
              </a:lnSpc>
              <a:spcBef>
                <a:spcPts val="71"/>
              </a:spcBef>
              <a:spcAft>
                <a:spcPts val="0"/>
              </a:spcAft>
              <a:buSzPts val="3200"/>
              <a:buNone/>
            </a:pPr>
            <a:r>
              <a:rPr lang="en-US" sz="2100"/>
              <a:t>PENTINGNYA PENDIDIKAN ANAK USIA DINI</a:t>
            </a:r>
            <a:endParaRPr sz="2100"/>
          </a:p>
        </p:txBody>
      </p:sp>
      <p:sp>
        <p:nvSpPr>
          <p:cNvPr id="615" name="Google Shape;615;p14"/>
          <p:cNvSpPr txBox="1"/>
          <p:nvPr/>
        </p:nvSpPr>
        <p:spPr>
          <a:xfrm>
            <a:off x="9004363" y="4976242"/>
            <a:ext cx="80486"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FFFFFF"/>
                </a:solidFill>
                <a:latin typeface="Candara"/>
                <a:ea typeface="Candara"/>
                <a:cs typeface="Candara"/>
                <a:sym typeface="Candara"/>
              </a:rPr>
              <a:t>8</a:t>
            </a:r>
            <a:endParaRPr b="0" i="0" sz="900" u="none" cap="none" strike="noStrike">
              <a:solidFill>
                <a:srgbClr val="000000"/>
              </a:solidFill>
              <a:latin typeface="Candara"/>
              <a:ea typeface="Candara"/>
              <a:cs typeface="Candara"/>
              <a:sym typeface="Candara"/>
            </a:endParaRPr>
          </a:p>
        </p:txBody>
      </p:sp>
      <p:pic>
        <p:nvPicPr>
          <p:cNvPr id="616" name="Google Shape;616;p14"/>
          <p:cNvPicPr preferRelativeResize="0"/>
          <p:nvPr/>
        </p:nvPicPr>
        <p:blipFill rotWithShape="1">
          <a:blip r:embed="rId5">
            <a:alphaModFix/>
          </a:blip>
          <a:srcRect b="0" l="0" r="0" t="0"/>
          <a:stretch/>
        </p:blipFill>
        <p:spPr>
          <a:xfrm>
            <a:off x="2614042" y="392049"/>
            <a:ext cx="739520" cy="739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
          <p:cNvSpPr txBox="1"/>
          <p:nvPr/>
        </p:nvSpPr>
        <p:spPr>
          <a:xfrm>
            <a:off x="4792184" y="614491"/>
            <a:ext cx="3975600" cy="4386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chemeClr val="lt1"/>
              </a:buClr>
              <a:buSzPts val="2400"/>
              <a:buFont typeface="Calibri"/>
              <a:buNone/>
            </a:pPr>
            <a:r>
              <a:rPr b="1" i="0" lang="en-US" sz="2400" u="none" cap="none" strike="noStrike">
                <a:solidFill>
                  <a:schemeClr val="lt1"/>
                </a:solidFill>
                <a:latin typeface="Poppins"/>
                <a:ea typeface="Poppins"/>
                <a:cs typeface="Poppins"/>
                <a:sym typeface="Poppins"/>
              </a:rPr>
              <a:t>VISI PENDIDIKAN INDONESIA</a:t>
            </a:r>
            <a:endParaRPr b="1" i="0" sz="2400" u="none" cap="none" strike="noStrike">
              <a:solidFill>
                <a:schemeClr val="lt1"/>
              </a:solidFill>
              <a:latin typeface="Poppins"/>
              <a:ea typeface="Poppins"/>
              <a:cs typeface="Poppins"/>
              <a:sym typeface="Poppins"/>
            </a:endParaRPr>
          </a:p>
        </p:txBody>
      </p:sp>
      <p:pic>
        <p:nvPicPr>
          <p:cNvPr id="268" name="Google Shape;268;p2"/>
          <p:cNvPicPr preferRelativeResize="0"/>
          <p:nvPr/>
        </p:nvPicPr>
        <p:blipFill rotWithShape="1">
          <a:blip r:embed="rId3">
            <a:alphaModFix/>
          </a:blip>
          <a:srcRect b="0" l="0" r="0" t="0"/>
          <a:stretch/>
        </p:blipFill>
        <p:spPr>
          <a:xfrm>
            <a:off x="5336661" y="1686502"/>
            <a:ext cx="3504031" cy="2314541"/>
          </a:xfrm>
          <a:prstGeom prst="rect">
            <a:avLst/>
          </a:prstGeom>
          <a:noFill/>
          <a:ln>
            <a:noFill/>
          </a:ln>
        </p:spPr>
      </p:pic>
      <p:sp>
        <p:nvSpPr>
          <p:cNvPr id="269" name="Google Shape;269;p2"/>
          <p:cNvSpPr txBox="1"/>
          <p:nvPr/>
        </p:nvSpPr>
        <p:spPr>
          <a:xfrm>
            <a:off x="5245795" y="1456186"/>
            <a:ext cx="694500" cy="1223400"/>
          </a:xfrm>
          <a:prstGeom prst="rect">
            <a:avLst/>
          </a:prstGeom>
          <a:noFill/>
          <a:ln>
            <a:noFill/>
          </a:ln>
        </p:spPr>
        <p:txBody>
          <a:bodyPr anchorCtr="0" anchor="ctr" bIns="34275" lIns="68575" spcFirstLastPara="1" rIns="68575" wrap="square" tIns="34275">
            <a:noAutofit/>
          </a:bodyPr>
          <a:lstStyle/>
          <a:p>
            <a:pPr indent="0" lvl="0" marL="12700" marR="0" rtl="0" algn="l">
              <a:lnSpc>
                <a:spcPct val="100000"/>
              </a:lnSpc>
              <a:spcBef>
                <a:spcPts val="0"/>
              </a:spcBef>
              <a:spcAft>
                <a:spcPts val="0"/>
              </a:spcAft>
              <a:buClr>
                <a:srgbClr val="000000"/>
              </a:buClr>
              <a:buSzPts val="7500"/>
              <a:buFont typeface="Arial"/>
              <a:buNone/>
            </a:pPr>
            <a:r>
              <a:rPr b="1" i="0" lang="en-US" sz="7500" u="none" cap="none" strike="noStrike">
                <a:solidFill>
                  <a:schemeClr val="accent3"/>
                </a:solidFill>
                <a:latin typeface="Arial"/>
                <a:ea typeface="Arial"/>
                <a:cs typeface="Arial"/>
                <a:sym typeface="Arial"/>
              </a:rPr>
              <a:t>“</a:t>
            </a:r>
            <a:endParaRPr b="0" i="0" sz="1100" u="none" cap="none" strike="noStrike">
              <a:solidFill>
                <a:schemeClr val="accent3"/>
              </a:solidFill>
              <a:latin typeface="Arial"/>
              <a:ea typeface="Arial"/>
              <a:cs typeface="Arial"/>
              <a:sym typeface="Arial"/>
            </a:endParaRPr>
          </a:p>
        </p:txBody>
      </p:sp>
      <p:sp>
        <p:nvSpPr>
          <p:cNvPr id="270" name="Google Shape;270;p2"/>
          <p:cNvSpPr txBox="1"/>
          <p:nvPr/>
        </p:nvSpPr>
        <p:spPr>
          <a:xfrm rot="10800000">
            <a:off x="3204888" y="3110492"/>
            <a:ext cx="694500" cy="1223400"/>
          </a:xfrm>
          <a:prstGeom prst="rect">
            <a:avLst/>
          </a:prstGeom>
          <a:noFill/>
          <a:ln>
            <a:noFill/>
          </a:ln>
        </p:spPr>
        <p:txBody>
          <a:bodyPr anchorCtr="0" anchor="ctr" bIns="34275" lIns="68575" spcFirstLastPara="1" rIns="68575" wrap="square" tIns="34275">
            <a:noAutofit/>
          </a:bodyPr>
          <a:lstStyle/>
          <a:p>
            <a:pPr indent="0" lvl="0" marL="12700" marR="0" rtl="0" algn="l">
              <a:lnSpc>
                <a:spcPct val="100000"/>
              </a:lnSpc>
              <a:spcBef>
                <a:spcPts val="0"/>
              </a:spcBef>
              <a:spcAft>
                <a:spcPts val="0"/>
              </a:spcAft>
              <a:buClr>
                <a:srgbClr val="000000"/>
              </a:buClr>
              <a:buSzPts val="7500"/>
              <a:buFont typeface="Arial"/>
              <a:buNone/>
            </a:pPr>
            <a:r>
              <a:rPr b="1" i="0" lang="en-US" sz="7500" u="none" cap="none" strike="noStrike">
                <a:solidFill>
                  <a:srgbClr val="FF9393"/>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sp>
        <p:nvSpPr>
          <p:cNvPr id="271" name="Google Shape;271;p2"/>
          <p:cNvSpPr txBox="1"/>
          <p:nvPr/>
        </p:nvSpPr>
        <p:spPr>
          <a:xfrm>
            <a:off x="5441955" y="2046579"/>
            <a:ext cx="3197741" cy="1915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500"/>
              <a:buFont typeface="Arial"/>
              <a:buNone/>
            </a:pPr>
            <a:r>
              <a:rPr b="0" i="0" lang="en-US" sz="1300" u="none" cap="none" strike="noStrike">
                <a:solidFill>
                  <a:srgbClr val="002060"/>
                </a:solidFill>
                <a:latin typeface="Poppins"/>
                <a:ea typeface="Poppins"/>
                <a:cs typeface="Poppins"/>
                <a:sym typeface="Poppins"/>
              </a:rPr>
              <a:t>mewujudkan Indonesia maju yang berdaulat, mandiri, dan berkepribadian melalui terciptanya Pelajar Pancasila yang bernalar kritis, kreatif, mandiri, beriman, bertakwa kepada Tuhan Yang Maha Esa, dan berakhlak mulia, bergotong royong, dan berkebinekaan global</a:t>
            </a:r>
            <a:endParaRPr b="0" i="0" sz="1300" u="none" cap="none" strike="noStrike">
              <a:solidFill>
                <a:srgbClr val="002060"/>
              </a:solidFill>
              <a:latin typeface="Poppins"/>
              <a:ea typeface="Poppins"/>
              <a:cs typeface="Poppins"/>
              <a:sym typeface="Poppins"/>
            </a:endParaRPr>
          </a:p>
        </p:txBody>
      </p:sp>
      <p:grpSp>
        <p:nvGrpSpPr>
          <p:cNvPr id="272" name="Google Shape;272;p2"/>
          <p:cNvGrpSpPr/>
          <p:nvPr/>
        </p:nvGrpSpPr>
        <p:grpSpPr>
          <a:xfrm>
            <a:off x="373398" y="1456186"/>
            <a:ext cx="4618948" cy="3014155"/>
            <a:chOff x="1839425" y="762853"/>
            <a:chExt cx="5463272" cy="3519600"/>
          </a:xfrm>
        </p:grpSpPr>
        <p:sp>
          <p:nvSpPr>
            <p:cNvPr id="273" name="Google Shape;273;p2"/>
            <p:cNvSpPr/>
            <p:nvPr/>
          </p:nvSpPr>
          <p:spPr>
            <a:xfrm>
              <a:off x="2655688" y="762853"/>
              <a:ext cx="3826800" cy="3519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74" name="Google Shape;274;p2"/>
            <p:cNvSpPr txBox="1"/>
            <p:nvPr/>
          </p:nvSpPr>
          <p:spPr>
            <a:xfrm>
              <a:off x="4008508" y="2284306"/>
              <a:ext cx="1119000" cy="477000"/>
            </a:xfrm>
            <a:prstGeom prst="rect">
              <a:avLst/>
            </a:prstGeom>
            <a:noFill/>
            <a:ln>
              <a:noFill/>
            </a:ln>
          </p:spPr>
          <p:txBody>
            <a:bodyPr anchorCtr="0" anchor="t" bIns="0" lIns="0" spcFirstLastPara="1" rIns="0" wrap="square" tIns="10000">
              <a:noAutofit/>
            </a:bodyPr>
            <a:lstStyle/>
            <a:p>
              <a:pPr indent="101600" lvl="0" marL="12700" marR="0" rtl="0" algn="l">
                <a:lnSpc>
                  <a:spcPct val="100000"/>
                </a:lnSpc>
                <a:spcBef>
                  <a:spcPts val="0"/>
                </a:spcBef>
                <a:spcAft>
                  <a:spcPts val="0"/>
                </a:spcAft>
                <a:buClr>
                  <a:srgbClr val="000000"/>
                </a:buClr>
                <a:buSzPts val="1200"/>
                <a:buFont typeface="Arial"/>
                <a:buNone/>
              </a:pPr>
              <a:r>
                <a:rPr b="1" i="0" lang="en-US" sz="1200" u="none" cap="none" strike="noStrike">
                  <a:solidFill>
                    <a:srgbClr val="002060"/>
                  </a:solidFill>
                  <a:latin typeface="Poppins"/>
                  <a:ea typeface="Poppins"/>
                  <a:cs typeface="Poppins"/>
                  <a:sym typeface="Poppins"/>
                </a:rPr>
                <a:t>PELAJAR  PANCASILA</a:t>
              </a:r>
              <a:endParaRPr b="0" i="0" sz="1200" u="none" cap="none" strike="noStrike">
                <a:solidFill>
                  <a:srgbClr val="002060"/>
                </a:solidFill>
                <a:latin typeface="Poppins"/>
                <a:ea typeface="Poppins"/>
                <a:cs typeface="Poppins"/>
                <a:sym typeface="Poppins"/>
              </a:endParaRPr>
            </a:p>
          </p:txBody>
        </p:sp>
        <p:sp>
          <p:nvSpPr>
            <p:cNvPr id="275" name="Google Shape;275;p2"/>
            <p:cNvSpPr/>
            <p:nvPr/>
          </p:nvSpPr>
          <p:spPr>
            <a:xfrm>
              <a:off x="5570688" y="3061950"/>
              <a:ext cx="536100" cy="5439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76" name="Google Shape;276;p2"/>
            <p:cNvSpPr/>
            <p:nvPr/>
          </p:nvSpPr>
          <p:spPr>
            <a:xfrm>
              <a:off x="5590113" y="3081376"/>
              <a:ext cx="456000" cy="4638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77" name="Google Shape;277;p2"/>
            <p:cNvSpPr/>
            <p:nvPr/>
          </p:nvSpPr>
          <p:spPr>
            <a:xfrm>
              <a:off x="3125319" y="3055094"/>
              <a:ext cx="536100" cy="5439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78" name="Google Shape;278;p2"/>
            <p:cNvSpPr/>
            <p:nvPr/>
          </p:nvSpPr>
          <p:spPr>
            <a:xfrm>
              <a:off x="3144745" y="3074520"/>
              <a:ext cx="456000" cy="4638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79" name="Google Shape;279;p2"/>
            <p:cNvSpPr/>
            <p:nvPr/>
          </p:nvSpPr>
          <p:spPr>
            <a:xfrm>
              <a:off x="3008764" y="2134082"/>
              <a:ext cx="536100" cy="5439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0" name="Google Shape;280;p2"/>
            <p:cNvSpPr/>
            <p:nvPr/>
          </p:nvSpPr>
          <p:spPr>
            <a:xfrm>
              <a:off x="3117678" y="2153508"/>
              <a:ext cx="276225" cy="463390"/>
            </a:xfrm>
            <a:custGeom>
              <a:rect b="b" l="l" r="r" t="t"/>
              <a:pathLst>
                <a:path extrusionOk="0" h="617854" w="368300">
                  <a:moveTo>
                    <a:pt x="137892" y="617356"/>
                  </a:moveTo>
                  <a:lnTo>
                    <a:pt x="102319" y="617356"/>
                  </a:lnTo>
                  <a:lnTo>
                    <a:pt x="108787" y="362434"/>
                  </a:lnTo>
                  <a:lnTo>
                    <a:pt x="0" y="218008"/>
                  </a:lnTo>
                  <a:lnTo>
                    <a:pt x="93" y="217119"/>
                  </a:lnTo>
                  <a:lnTo>
                    <a:pt x="21146" y="58501"/>
                  </a:lnTo>
                  <a:lnTo>
                    <a:pt x="77064" y="51988"/>
                  </a:lnTo>
                  <a:lnTo>
                    <a:pt x="77064" y="6"/>
                  </a:lnTo>
                  <a:lnTo>
                    <a:pt x="140923" y="6"/>
                  </a:lnTo>
                  <a:lnTo>
                    <a:pt x="240344" y="0"/>
                  </a:lnTo>
                  <a:lnTo>
                    <a:pt x="240344" y="15266"/>
                  </a:lnTo>
                  <a:lnTo>
                    <a:pt x="304204" y="15266"/>
                  </a:lnTo>
                  <a:lnTo>
                    <a:pt x="304204" y="36182"/>
                  </a:lnTo>
                  <a:lnTo>
                    <a:pt x="176489" y="36182"/>
                  </a:lnTo>
                  <a:lnTo>
                    <a:pt x="112626" y="36188"/>
                  </a:lnTo>
                  <a:lnTo>
                    <a:pt x="112626" y="48100"/>
                  </a:lnTo>
                  <a:lnTo>
                    <a:pt x="120181" y="48499"/>
                  </a:lnTo>
                  <a:lnTo>
                    <a:pt x="127473" y="49942"/>
                  </a:lnTo>
                  <a:lnTo>
                    <a:pt x="134416" y="52367"/>
                  </a:lnTo>
                  <a:lnTo>
                    <a:pt x="140925" y="55711"/>
                  </a:lnTo>
                  <a:lnTo>
                    <a:pt x="176489" y="55711"/>
                  </a:lnTo>
                  <a:lnTo>
                    <a:pt x="176489" y="84398"/>
                  </a:lnTo>
                  <a:lnTo>
                    <a:pt x="111464" y="84398"/>
                  </a:lnTo>
                  <a:lnTo>
                    <a:pt x="52685" y="91248"/>
                  </a:lnTo>
                  <a:lnTo>
                    <a:pt x="37200" y="207912"/>
                  </a:lnTo>
                  <a:lnTo>
                    <a:pt x="137409" y="340947"/>
                  </a:lnTo>
                  <a:lnTo>
                    <a:pt x="195313" y="357016"/>
                  </a:lnTo>
                  <a:lnTo>
                    <a:pt x="189085" y="380256"/>
                  </a:lnTo>
                  <a:lnTo>
                    <a:pt x="143910" y="380256"/>
                  </a:lnTo>
                  <a:lnTo>
                    <a:pt x="137892" y="617356"/>
                  </a:lnTo>
                  <a:close/>
                </a:path>
                <a:path extrusionOk="0" h="617854" w="368300">
                  <a:moveTo>
                    <a:pt x="240346" y="158371"/>
                  </a:moveTo>
                  <a:lnTo>
                    <a:pt x="198436" y="158371"/>
                  </a:lnTo>
                  <a:lnTo>
                    <a:pt x="204733" y="151963"/>
                  </a:lnTo>
                  <a:lnTo>
                    <a:pt x="204783" y="36182"/>
                  </a:lnTo>
                  <a:lnTo>
                    <a:pt x="304204" y="36182"/>
                  </a:lnTo>
                  <a:lnTo>
                    <a:pt x="304204" y="51450"/>
                  </a:lnTo>
                  <a:lnTo>
                    <a:pt x="240346" y="51450"/>
                  </a:lnTo>
                  <a:lnTo>
                    <a:pt x="240346" y="158371"/>
                  </a:lnTo>
                  <a:close/>
                </a:path>
                <a:path extrusionOk="0" h="617854" w="368300">
                  <a:moveTo>
                    <a:pt x="176489" y="55711"/>
                  </a:moveTo>
                  <a:lnTo>
                    <a:pt x="140925" y="55711"/>
                  </a:lnTo>
                  <a:lnTo>
                    <a:pt x="140925" y="36188"/>
                  </a:lnTo>
                  <a:lnTo>
                    <a:pt x="176489" y="36188"/>
                  </a:lnTo>
                  <a:lnTo>
                    <a:pt x="176489" y="55711"/>
                  </a:lnTo>
                  <a:close/>
                </a:path>
                <a:path extrusionOk="0" h="617854" w="368300">
                  <a:moveTo>
                    <a:pt x="304205" y="173637"/>
                  </a:moveTo>
                  <a:lnTo>
                    <a:pt x="262297" y="173637"/>
                  </a:lnTo>
                  <a:lnTo>
                    <a:pt x="268643" y="167180"/>
                  </a:lnTo>
                  <a:lnTo>
                    <a:pt x="268645" y="51450"/>
                  </a:lnTo>
                  <a:lnTo>
                    <a:pt x="304204" y="51450"/>
                  </a:lnTo>
                  <a:lnTo>
                    <a:pt x="304204" y="54891"/>
                  </a:lnTo>
                  <a:lnTo>
                    <a:pt x="368067" y="54891"/>
                  </a:lnTo>
                  <a:lnTo>
                    <a:pt x="368067" y="91075"/>
                  </a:lnTo>
                  <a:lnTo>
                    <a:pt x="304205" y="91075"/>
                  </a:lnTo>
                  <a:lnTo>
                    <a:pt x="304205" y="173637"/>
                  </a:lnTo>
                  <a:close/>
                </a:path>
                <a:path extrusionOk="0" h="617854" w="368300">
                  <a:moveTo>
                    <a:pt x="196210" y="299290"/>
                  </a:moveTo>
                  <a:lnTo>
                    <a:pt x="178982" y="249646"/>
                  </a:lnTo>
                  <a:lnTo>
                    <a:pt x="143759" y="220599"/>
                  </a:lnTo>
                  <a:lnTo>
                    <a:pt x="92674" y="203490"/>
                  </a:lnTo>
                  <a:lnTo>
                    <a:pt x="77066" y="201535"/>
                  </a:lnTo>
                  <a:lnTo>
                    <a:pt x="77066" y="141529"/>
                  </a:lnTo>
                  <a:lnTo>
                    <a:pt x="129027" y="115416"/>
                  </a:lnTo>
                  <a:lnTo>
                    <a:pt x="132992" y="106988"/>
                  </a:lnTo>
                  <a:lnTo>
                    <a:pt x="131178" y="98684"/>
                  </a:lnTo>
                  <a:lnTo>
                    <a:pt x="128545" y="92412"/>
                  </a:lnTo>
                  <a:lnTo>
                    <a:pt x="124025" y="87682"/>
                  </a:lnTo>
                  <a:lnTo>
                    <a:pt x="118154" y="84882"/>
                  </a:lnTo>
                  <a:lnTo>
                    <a:pt x="111464" y="84398"/>
                  </a:lnTo>
                  <a:lnTo>
                    <a:pt x="176489" y="84398"/>
                  </a:lnTo>
                  <a:lnTo>
                    <a:pt x="176525" y="149602"/>
                  </a:lnTo>
                  <a:lnTo>
                    <a:pt x="140932" y="149602"/>
                  </a:lnTo>
                  <a:lnTo>
                    <a:pt x="139748" y="150316"/>
                  </a:lnTo>
                  <a:lnTo>
                    <a:pt x="138533" y="150995"/>
                  </a:lnTo>
                  <a:lnTo>
                    <a:pt x="113547" y="163552"/>
                  </a:lnTo>
                  <a:lnTo>
                    <a:pt x="115580" y="169054"/>
                  </a:lnTo>
                  <a:lnTo>
                    <a:pt x="120814" y="172844"/>
                  </a:lnTo>
                  <a:lnTo>
                    <a:pt x="245912" y="172844"/>
                  </a:lnTo>
                  <a:lnTo>
                    <a:pt x="246692" y="173637"/>
                  </a:lnTo>
                  <a:lnTo>
                    <a:pt x="304205" y="173637"/>
                  </a:lnTo>
                  <a:lnTo>
                    <a:pt x="304205" y="176577"/>
                  </a:lnTo>
                  <a:lnTo>
                    <a:pt x="310552" y="183034"/>
                  </a:lnTo>
                  <a:lnTo>
                    <a:pt x="368067" y="183034"/>
                  </a:lnTo>
                  <a:lnTo>
                    <a:pt x="368067" y="188364"/>
                  </a:lnTo>
                  <a:lnTo>
                    <a:pt x="166832" y="188364"/>
                  </a:lnTo>
                  <a:lnTo>
                    <a:pt x="166180" y="189265"/>
                  </a:lnTo>
                  <a:lnTo>
                    <a:pt x="165501" y="190139"/>
                  </a:lnTo>
                  <a:lnTo>
                    <a:pt x="164795" y="190992"/>
                  </a:lnTo>
                  <a:lnTo>
                    <a:pt x="192854" y="211437"/>
                  </a:lnTo>
                  <a:lnTo>
                    <a:pt x="213520" y="236326"/>
                  </a:lnTo>
                  <a:lnTo>
                    <a:pt x="226562" y="265306"/>
                  </a:lnTo>
                  <a:lnTo>
                    <a:pt x="231750" y="298025"/>
                  </a:lnTo>
                  <a:lnTo>
                    <a:pt x="196210" y="299290"/>
                  </a:lnTo>
                  <a:close/>
                </a:path>
                <a:path extrusionOk="0" h="617854" w="368300">
                  <a:moveTo>
                    <a:pt x="368067" y="183034"/>
                  </a:moveTo>
                  <a:lnTo>
                    <a:pt x="326157" y="183034"/>
                  </a:lnTo>
                  <a:lnTo>
                    <a:pt x="332501" y="176577"/>
                  </a:lnTo>
                  <a:lnTo>
                    <a:pt x="332504" y="91075"/>
                  </a:lnTo>
                  <a:lnTo>
                    <a:pt x="368067" y="91075"/>
                  </a:lnTo>
                  <a:lnTo>
                    <a:pt x="368067" y="183034"/>
                  </a:lnTo>
                  <a:close/>
                </a:path>
                <a:path extrusionOk="0" h="617854" w="368300">
                  <a:moveTo>
                    <a:pt x="245912" y="172844"/>
                  </a:moveTo>
                  <a:lnTo>
                    <a:pt x="134582" y="172844"/>
                  </a:lnTo>
                  <a:lnTo>
                    <a:pt x="140929" y="166386"/>
                  </a:lnTo>
                  <a:lnTo>
                    <a:pt x="140932" y="149602"/>
                  </a:lnTo>
                  <a:lnTo>
                    <a:pt x="176525" y="149602"/>
                  </a:lnTo>
                  <a:lnTo>
                    <a:pt x="176540" y="151963"/>
                  </a:lnTo>
                  <a:lnTo>
                    <a:pt x="182862" y="158371"/>
                  </a:lnTo>
                  <a:lnTo>
                    <a:pt x="240346" y="158371"/>
                  </a:lnTo>
                  <a:lnTo>
                    <a:pt x="240346" y="167180"/>
                  </a:lnTo>
                  <a:lnTo>
                    <a:pt x="245912" y="172844"/>
                  </a:lnTo>
                  <a:close/>
                </a:path>
                <a:path extrusionOk="0" h="617854" w="368300">
                  <a:moveTo>
                    <a:pt x="199096" y="194554"/>
                  </a:moveTo>
                  <a:lnTo>
                    <a:pt x="182018" y="194554"/>
                  </a:lnTo>
                  <a:lnTo>
                    <a:pt x="173907" y="192309"/>
                  </a:lnTo>
                  <a:lnTo>
                    <a:pt x="166832" y="188364"/>
                  </a:lnTo>
                  <a:lnTo>
                    <a:pt x="368067" y="188364"/>
                  </a:lnTo>
                  <a:lnTo>
                    <a:pt x="368067" y="188581"/>
                  </a:lnTo>
                  <a:lnTo>
                    <a:pt x="214043" y="188581"/>
                  </a:lnTo>
                  <a:lnTo>
                    <a:pt x="207064" y="192387"/>
                  </a:lnTo>
                  <a:lnTo>
                    <a:pt x="199096" y="194554"/>
                  </a:lnTo>
                  <a:close/>
                </a:path>
                <a:path extrusionOk="0" h="617854" w="368300">
                  <a:moveTo>
                    <a:pt x="254497" y="209821"/>
                  </a:moveTo>
                  <a:lnTo>
                    <a:pt x="242414" y="208309"/>
                  </a:lnTo>
                  <a:lnTo>
                    <a:pt x="231404" y="204018"/>
                  </a:lnTo>
                  <a:lnTo>
                    <a:pt x="221827" y="197319"/>
                  </a:lnTo>
                  <a:lnTo>
                    <a:pt x="214043" y="188581"/>
                  </a:lnTo>
                  <a:lnTo>
                    <a:pt x="368067" y="188581"/>
                  </a:lnTo>
                  <a:lnTo>
                    <a:pt x="368067" y="201984"/>
                  </a:lnTo>
                  <a:lnTo>
                    <a:pt x="281027" y="201984"/>
                  </a:lnTo>
                  <a:lnTo>
                    <a:pt x="275011" y="205298"/>
                  </a:lnTo>
                  <a:lnTo>
                    <a:pt x="268537" y="207760"/>
                  </a:lnTo>
                  <a:lnTo>
                    <a:pt x="261675" y="209293"/>
                  </a:lnTo>
                  <a:lnTo>
                    <a:pt x="254497" y="209821"/>
                  </a:lnTo>
                  <a:close/>
                </a:path>
                <a:path extrusionOk="0" h="617854" w="368300">
                  <a:moveTo>
                    <a:pt x="323272" y="219217"/>
                  </a:moveTo>
                  <a:lnTo>
                    <a:pt x="318357" y="219217"/>
                  </a:lnTo>
                  <a:lnTo>
                    <a:pt x="307536" y="218008"/>
                  </a:lnTo>
                  <a:lnTo>
                    <a:pt x="297537" y="214557"/>
                  </a:lnTo>
                  <a:lnTo>
                    <a:pt x="288615" y="209128"/>
                  </a:lnTo>
                  <a:lnTo>
                    <a:pt x="281027" y="201984"/>
                  </a:lnTo>
                  <a:lnTo>
                    <a:pt x="368067" y="201984"/>
                  </a:lnTo>
                  <a:lnTo>
                    <a:pt x="368067" y="217119"/>
                  </a:lnTo>
                  <a:lnTo>
                    <a:pt x="332505" y="217119"/>
                  </a:lnTo>
                  <a:lnTo>
                    <a:pt x="328018" y="218476"/>
                  </a:lnTo>
                  <a:lnTo>
                    <a:pt x="323272" y="219217"/>
                  </a:lnTo>
                  <a:close/>
                </a:path>
                <a:path extrusionOk="0" h="617854" w="368300">
                  <a:moveTo>
                    <a:pt x="341950" y="617356"/>
                  </a:moveTo>
                  <a:lnTo>
                    <a:pt x="306386" y="617356"/>
                  </a:lnTo>
                  <a:lnTo>
                    <a:pt x="303113" y="364885"/>
                  </a:lnTo>
                  <a:lnTo>
                    <a:pt x="332505" y="304903"/>
                  </a:lnTo>
                  <a:lnTo>
                    <a:pt x="332505" y="217119"/>
                  </a:lnTo>
                  <a:lnTo>
                    <a:pt x="368067" y="217119"/>
                  </a:lnTo>
                  <a:lnTo>
                    <a:pt x="368067" y="313421"/>
                  </a:lnTo>
                  <a:lnTo>
                    <a:pt x="338786" y="373178"/>
                  </a:lnTo>
                  <a:lnTo>
                    <a:pt x="341950" y="617356"/>
                  </a:lnTo>
                  <a:close/>
                </a:path>
                <a:path extrusionOk="0" h="617854" w="368300">
                  <a:moveTo>
                    <a:pt x="185957" y="391925"/>
                  </a:moveTo>
                  <a:lnTo>
                    <a:pt x="143910" y="380256"/>
                  </a:lnTo>
                  <a:lnTo>
                    <a:pt x="189085" y="380256"/>
                  </a:lnTo>
                  <a:lnTo>
                    <a:pt x="185957" y="391925"/>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1" name="Google Shape;281;p2"/>
            <p:cNvSpPr/>
            <p:nvPr/>
          </p:nvSpPr>
          <p:spPr>
            <a:xfrm>
              <a:off x="5650677" y="2134082"/>
              <a:ext cx="537300" cy="5439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2" name="Google Shape;282;p2"/>
            <p:cNvSpPr/>
            <p:nvPr/>
          </p:nvSpPr>
          <p:spPr>
            <a:xfrm>
              <a:off x="5670102" y="2153517"/>
              <a:ext cx="456247" cy="462915"/>
            </a:xfrm>
            <a:custGeom>
              <a:rect b="b" l="l" r="r" t="t"/>
              <a:pathLst>
                <a:path extrusionOk="0" h="617220" w="608329">
                  <a:moveTo>
                    <a:pt x="158165" y="281165"/>
                  </a:moveTo>
                  <a:lnTo>
                    <a:pt x="156883" y="278066"/>
                  </a:lnTo>
                  <a:lnTo>
                    <a:pt x="152463" y="273570"/>
                  </a:lnTo>
                  <a:lnTo>
                    <a:pt x="149402" y="272300"/>
                  </a:lnTo>
                  <a:lnTo>
                    <a:pt x="143154" y="272300"/>
                  </a:lnTo>
                  <a:lnTo>
                    <a:pt x="140093" y="273570"/>
                  </a:lnTo>
                  <a:lnTo>
                    <a:pt x="135674" y="278066"/>
                  </a:lnTo>
                  <a:lnTo>
                    <a:pt x="134404" y="281165"/>
                  </a:lnTo>
                  <a:lnTo>
                    <a:pt x="134404" y="287528"/>
                  </a:lnTo>
                  <a:lnTo>
                    <a:pt x="135674" y="290639"/>
                  </a:lnTo>
                  <a:lnTo>
                    <a:pt x="140093" y="295122"/>
                  </a:lnTo>
                  <a:lnTo>
                    <a:pt x="143154" y="296418"/>
                  </a:lnTo>
                  <a:lnTo>
                    <a:pt x="149402" y="296418"/>
                  </a:lnTo>
                  <a:lnTo>
                    <a:pt x="152463" y="295122"/>
                  </a:lnTo>
                  <a:lnTo>
                    <a:pt x="156883" y="290639"/>
                  </a:lnTo>
                  <a:lnTo>
                    <a:pt x="158165" y="287528"/>
                  </a:lnTo>
                  <a:lnTo>
                    <a:pt x="158165" y="281165"/>
                  </a:lnTo>
                  <a:close/>
                </a:path>
                <a:path extrusionOk="0" h="617220" w="608329">
                  <a:moveTo>
                    <a:pt x="495909" y="334391"/>
                  </a:moveTo>
                  <a:lnTo>
                    <a:pt x="494639" y="331279"/>
                  </a:lnTo>
                  <a:lnTo>
                    <a:pt x="490220" y="326783"/>
                  </a:lnTo>
                  <a:lnTo>
                    <a:pt x="487159" y="325488"/>
                  </a:lnTo>
                  <a:lnTo>
                    <a:pt x="480910" y="325488"/>
                  </a:lnTo>
                  <a:lnTo>
                    <a:pt x="477850" y="326783"/>
                  </a:lnTo>
                  <a:lnTo>
                    <a:pt x="473430" y="331266"/>
                  </a:lnTo>
                  <a:lnTo>
                    <a:pt x="472147" y="334378"/>
                  </a:lnTo>
                  <a:lnTo>
                    <a:pt x="472147" y="340741"/>
                  </a:lnTo>
                  <a:lnTo>
                    <a:pt x="473430" y="343839"/>
                  </a:lnTo>
                  <a:lnTo>
                    <a:pt x="477850" y="348335"/>
                  </a:lnTo>
                  <a:lnTo>
                    <a:pt x="480910" y="349605"/>
                  </a:lnTo>
                  <a:lnTo>
                    <a:pt x="487159" y="349605"/>
                  </a:lnTo>
                  <a:lnTo>
                    <a:pt x="490220" y="348335"/>
                  </a:lnTo>
                  <a:lnTo>
                    <a:pt x="494639" y="343839"/>
                  </a:lnTo>
                  <a:lnTo>
                    <a:pt x="495909" y="340741"/>
                  </a:lnTo>
                  <a:lnTo>
                    <a:pt x="495909" y="334391"/>
                  </a:lnTo>
                  <a:close/>
                </a:path>
                <a:path extrusionOk="0" h="617220" w="608329">
                  <a:moveTo>
                    <a:pt x="608253" y="133350"/>
                  </a:moveTo>
                  <a:lnTo>
                    <a:pt x="606577" y="123190"/>
                  </a:lnTo>
                  <a:lnTo>
                    <a:pt x="601929" y="114300"/>
                  </a:lnTo>
                  <a:lnTo>
                    <a:pt x="594829" y="106680"/>
                  </a:lnTo>
                  <a:lnTo>
                    <a:pt x="585812" y="101600"/>
                  </a:lnTo>
                  <a:lnTo>
                    <a:pt x="587133" y="97790"/>
                  </a:lnTo>
                  <a:lnTo>
                    <a:pt x="587857" y="93980"/>
                  </a:lnTo>
                  <a:lnTo>
                    <a:pt x="587857" y="90170"/>
                  </a:lnTo>
                  <a:lnTo>
                    <a:pt x="585228" y="76200"/>
                  </a:lnTo>
                  <a:lnTo>
                    <a:pt x="584492" y="75171"/>
                  </a:lnTo>
                  <a:lnTo>
                    <a:pt x="584492" y="128270"/>
                  </a:lnTo>
                  <a:lnTo>
                    <a:pt x="584492" y="138430"/>
                  </a:lnTo>
                  <a:lnTo>
                    <a:pt x="580136" y="143510"/>
                  </a:lnTo>
                  <a:lnTo>
                    <a:pt x="483247" y="143510"/>
                  </a:lnTo>
                  <a:lnTo>
                    <a:pt x="477926" y="148590"/>
                  </a:lnTo>
                  <a:lnTo>
                    <a:pt x="477926" y="162560"/>
                  </a:lnTo>
                  <a:lnTo>
                    <a:pt x="483247" y="167640"/>
                  </a:lnTo>
                  <a:lnTo>
                    <a:pt x="560362" y="167640"/>
                  </a:lnTo>
                  <a:lnTo>
                    <a:pt x="564108" y="172720"/>
                  </a:lnTo>
                  <a:lnTo>
                    <a:pt x="564108" y="182880"/>
                  </a:lnTo>
                  <a:lnTo>
                    <a:pt x="559752" y="186690"/>
                  </a:lnTo>
                  <a:lnTo>
                    <a:pt x="483247" y="186690"/>
                  </a:lnTo>
                  <a:lnTo>
                    <a:pt x="477926" y="193040"/>
                  </a:lnTo>
                  <a:lnTo>
                    <a:pt x="477926" y="205740"/>
                  </a:lnTo>
                  <a:lnTo>
                    <a:pt x="483247" y="210820"/>
                  </a:lnTo>
                  <a:lnTo>
                    <a:pt x="532993" y="210820"/>
                  </a:lnTo>
                  <a:lnTo>
                    <a:pt x="537806" y="212090"/>
                  </a:lnTo>
                  <a:lnTo>
                    <a:pt x="541540" y="215900"/>
                  </a:lnTo>
                  <a:lnTo>
                    <a:pt x="541540" y="226060"/>
                  </a:lnTo>
                  <a:lnTo>
                    <a:pt x="537197" y="231140"/>
                  </a:lnTo>
                  <a:lnTo>
                    <a:pt x="411861" y="231140"/>
                  </a:lnTo>
                  <a:lnTo>
                    <a:pt x="402577" y="229870"/>
                  </a:lnTo>
                  <a:lnTo>
                    <a:pt x="402577" y="254000"/>
                  </a:lnTo>
                  <a:lnTo>
                    <a:pt x="402577" y="321310"/>
                  </a:lnTo>
                  <a:lnTo>
                    <a:pt x="390982" y="332740"/>
                  </a:lnTo>
                  <a:lnTo>
                    <a:pt x="377456" y="349250"/>
                  </a:lnTo>
                  <a:lnTo>
                    <a:pt x="367144" y="367030"/>
                  </a:lnTo>
                  <a:lnTo>
                    <a:pt x="360197" y="387350"/>
                  </a:lnTo>
                  <a:lnTo>
                    <a:pt x="356768" y="407670"/>
                  </a:lnTo>
                  <a:lnTo>
                    <a:pt x="356400" y="407670"/>
                  </a:lnTo>
                  <a:lnTo>
                    <a:pt x="356400" y="431800"/>
                  </a:lnTo>
                  <a:lnTo>
                    <a:pt x="356400" y="527050"/>
                  </a:lnTo>
                  <a:lnTo>
                    <a:pt x="283184" y="527050"/>
                  </a:lnTo>
                  <a:lnTo>
                    <a:pt x="280162" y="528320"/>
                  </a:lnTo>
                  <a:lnTo>
                    <a:pt x="254660" y="554990"/>
                  </a:lnTo>
                  <a:lnTo>
                    <a:pt x="244106" y="563880"/>
                  </a:lnTo>
                  <a:lnTo>
                    <a:pt x="232422" y="571500"/>
                  </a:lnTo>
                  <a:lnTo>
                    <a:pt x="219773" y="576580"/>
                  </a:lnTo>
                  <a:lnTo>
                    <a:pt x="206336" y="580390"/>
                  </a:lnTo>
                  <a:lnTo>
                    <a:pt x="146291" y="593090"/>
                  </a:lnTo>
                  <a:lnTo>
                    <a:pt x="143548" y="591820"/>
                  </a:lnTo>
                  <a:lnTo>
                    <a:pt x="139001" y="589280"/>
                  </a:lnTo>
                  <a:lnTo>
                    <a:pt x="137490" y="586740"/>
                  </a:lnTo>
                  <a:lnTo>
                    <a:pt x="136080" y="579120"/>
                  </a:lnTo>
                  <a:lnTo>
                    <a:pt x="139420" y="574040"/>
                  </a:lnTo>
                  <a:lnTo>
                    <a:pt x="175945" y="563880"/>
                  </a:lnTo>
                  <a:lnTo>
                    <a:pt x="180733" y="557530"/>
                  </a:lnTo>
                  <a:lnTo>
                    <a:pt x="178866" y="542290"/>
                  </a:lnTo>
                  <a:lnTo>
                    <a:pt x="172580" y="535940"/>
                  </a:lnTo>
                  <a:lnTo>
                    <a:pt x="48514" y="535940"/>
                  </a:lnTo>
                  <a:lnTo>
                    <a:pt x="44157" y="532130"/>
                  </a:lnTo>
                  <a:lnTo>
                    <a:pt x="44157" y="520700"/>
                  </a:lnTo>
                  <a:lnTo>
                    <a:pt x="47891" y="516890"/>
                  </a:lnTo>
                  <a:lnTo>
                    <a:pt x="125018" y="516890"/>
                  </a:lnTo>
                  <a:lnTo>
                    <a:pt x="130340" y="510540"/>
                  </a:lnTo>
                  <a:lnTo>
                    <a:pt x="130340" y="497840"/>
                  </a:lnTo>
                  <a:lnTo>
                    <a:pt x="125018" y="492760"/>
                  </a:lnTo>
                  <a:lnTo>
                    <a:pt x="28117" y="492760"/>
                  </a:lnTo>
                  <a:lnTo>
                    <a:pt x="23761" y="487680"/>
                  </a:lnTo>
                  <a:lnTo>
                    <a:pt x="23761" y="477520"/>
                  </a:lnTo>
                  <a:lnTo>
                    <a:pt x="28117" y="472440"/>
                  </a:lnTo>
                  <a:lnTo>
                    <a:pt x="125018" y="472440"/>
                  </a:lnTo>
                  <a:lnTo>
                    <a:pt x="130340" y="467360"/>
                  </a:lnTo>
                  <a:lnTo>
                    <a:pt x="130340" y="453390"/>
                  </a:lnTo>
                  <a:lnTo>
                    <a:pt x="125018" y="448310"/>
                  </a:lnTo>
                  <a:lnTo>
                    <a:pt x="47891" y="448310"/>
                  </a:lnTo>
                  <a:lnTo>
                    <a:pt x="44157" y="443230"/>
                  </a:lnTo>
                  <a:lnTo>
                    <a:pt x="44157" y="433070"/>
                  </a:lnTo>
                  <a:lnTo>
                    <a:pt x="48514" y="429260"/>
                  </a:lnTo>
                  <a:lnTo>
                    <a:pt x="125018" y="429260"/>
                  </a:lnTo>
                  <a:lnTo>
                    <a:pt x="130340" y="424180"/>
                  </a:lnTo>
                  <a:lnTo>
                    <a:pt x="130340" y="410210"/>
                  </a:lnTo>
                  <a:lnTo>
                    <a:pt x="125018" y="405130"/>
                  </a:lnTo>
                  <a:lnTo>
                    <a:pt x="75260" y="405130"/>
                  </a:lnTo>
                  <a:lnTo>
                    <a:pt x="70459" y="403860"/>
                  </a:lnTo>
                  <a:lnTo>
                    <a:pt x="66713" y="400050"/>
                  </a:lnTo>
                  <a:lnTo>
                    <a:pt x="66713" y="389890"/>
                  </a:lnTo>
                  <a:lnTo>
                    <a:pt x="71069" y="384810"/>
                  </a:lnTo>
                  <a:lnTo>
                    <a:pt x="196392" y="384810"/>
                  </a:lnTo>
                  <a:lnTo>
                    <a:pt x="248551" y="401320"/>
                  </a:lnTo>
                  <a:lnTo>
                    <a:pt x="280162" y="430530"/>
                  </a:lnTo>
                  <a:lnTo>
                    <a:pt x="283184" y="431800"/>
                  </a:lnTo>
                  <a:lnTo>
                    <a:pt x="356400" y="431800"/>
                  </a:lnTo>
                  <a:lnTo>
                    <a:pt x="356400" y="407670"/>
                  </a:lnTo>
                  <a:lnTo>
                    <a:pt x="291274" y="407670"/>
                  </a:lnTo>
                  <a:lnTo>
                    <a:pt x="279717" y="396240"/>
                  </a:lnTo>
                  <a:lnTo>
                    <a:pt x="245681" y="372110"/>
                  </a:lnTo>
                  <a:lnTo>
                    <a:pt x="205676" y="361950"/>
                  </a:lnTo>
                  <a:lnTo>
                    <a:pt x="205676" y="360680"/>
                  </a:lnTo>
                  <a:lnTo>
                    <a:pt x="205676" y="294640"/>
                  </a:lnTo>
                  <a:lnTo>
                    <a:pt x="217271" y="283210"/>
                  </a:lnTo>
                  <a:lnTo>
                    <a:pt x="230644" y="266700"/>
                  </a:lnTo>
                  <a:lnTo>
                    <a:pt x="240957" y="248920"/>
                  </a:lnTo>
                  <a:lnTo>
                    <a:pt x="247967" y="228600"/>
                  </a:lnTo>
                  <a:lnTo>
                    <a:pt x="251472" y="208280"/>
                  </a:lnTo>
                  <a:lnTo>
                    <a:pt x="316979" y="208280"/>
                  </a:lnTo>
                  <a:lnTo>
                    <a:pt x="362572" y="243840"/>
                  </a:lnTo>
                  <a:lnTo>
                    <a:pt x="402577" y="254000"/>
                  </a:lnTo>
                  <a:lnTo>
                    <a:pt x="402577" y="229870"/>
                  </a:lnTo>
                  <a:lnTo>
                    <a:pt x="393369" y="228600"/>
                  </a:lnTo>
                  <a:lnTo>
                    <a:pt x="375843" y="223520"/>
                  </a:lnTo>
                  <a:lnTo>
                    <a:pt x="359714" y="214630"/>
                  </a:lnTo>
                  <a:lnTo>
                    <a:pt x="351739" y="208280"/>
                  </a:lnTo>
                  <a:lnTo>
                    <a:pt x="345363" y="203200"/>
                  </a:lnTo>
                  <a:lnTo>
                    <a:pt x="328091" y="185420"/>
                  </a:lnTo>
                  <a:lnTo>
                    <a:pt x="325069" y="184150"/>
                  </a:lnTo>
                  <a:lnTo>
                    <a:pt x="251853" y="184150"/>
                  </a:lnTo>
                  <a:lnTo>
                    <a:pt x="251853" y="88900"/>
                  </a:lnTo>
                  <a:lnTo>
                    <a:pt x="325069" y="88900"/>
                  </a:lnTo>
                  <a:lnTo>
                    <a:pt x="328091" y="87630"/>
                  </a:lnTo>
                  <a:lnTo>
                    <a:pt x="347522" y="67310"/>
                  </a:lnTo>
                  <a:lnTo>
                    <a:pt x="349948" y="64770"/>
                  </a:lnTo>
                  <a:lnTo>
                    <a:pt x="353593" y="60960"/>
                  </a:lnTo>
                  <a:lnTo>
                    <a:pt x="388480" y="39370"/>
                  </a:lnTo>
                  <a:lnTo>
                    <a:pt x="461962" y="22860"/>
                  </a:lnTo>
                  <a:lnTo>
                    <a:pt x="464705" y="24130"/>
                  </a:lnTo>
                  <a:lnTo>
                    <a:pt x="469252" y="26670"/>
                  </a:lnTo>
                  <a:lnTo>
                    <a:pt x="470776" y="29210"/>
                  </a:lnTo>
                  <a:lnTo>
                    <a:pt x="472173" y="36830"/>
                  </a:lnTo>
                  <a:lnTo>
                    <a:pt x="468833" y="43180"/>
                  </a:lnTo>
                  <a:lnTo>
                    <a:pt x="432308" y="52070"/>
                  </a:lnTo>
                  <a:lnTo>
                    <a:pt x="427532" y="58420"/>
                  </a:lnTo>
                  <a:lnTo>
                    <a:pt x="429387" y="73660"/>
                  </a:lnTo>
                  <a:lnTo>
                    <a:pt x="435673" y="80010"/>
                  </a:lnTo>
                  <a:lnTo>
                    <a:pt x="559752" y="80010"/>
                  </a:lnTo>
                  <a:lnTo>
                    <a:pt x="564108" y="83820"/>
                  </a:lnTo>
                  <a:lnTo>
                    <a:pt x="564108" y="95250"/>
                  </a:lnTo>
                  <a:lnTo>
                    <a:pt x="560362" y="99060"/>
                  </a:lnTo>
                  <a:lnTo>
                    <a:pt x="483247" y="99060"/>
                  </a:lnTo>
                  <a:lnTo>
                    <a:pt x="477926" y="105410"/>
                  </a:lnTo>
                  <a:lnTo>
                    <a:pt x="477926" y="118110"/>
                  </a:lnTo>
                  <a:lnTo>
                    <a:pt x="483247" y="123190"/>
                  </a:lnTo>
                  <a:lnTo>
                    <a:pt x="580136" y="123190"/>
                  </a:lnTo>
                  <a:lnTo>
                    <a:pt x="584492" y="128270"/>
                  </a:lnTo>
                  <a:lnTo>
                    <a:pt x="584492" y="75171"/>
                  </a:lnTo>
                  <a:lnTo>
                    <a:pt x="578040" y="66040"/>
                  </a:lnTo>
                  <a:lnTo>
                    <a:pt x="567410" y="58420"/>
                  </a:lnTo>
                  <a:lnTo>
                    <a:pt x="554393" y="55880"/>
                  </a:lnTo>
                  <a:lnTo>
                    <a:pt x="487311" y="55880"/>
                  </a:lnTo>
                  <a:lnTo>
                    <a:pt x="491312" y="49530"/>
                  </a:lnTo>
                  <a:lnTo>
                    <a:pt x="493953" y="43180"/>
                  </a:lnTo>
                  <a:lnTo>
                    <a:pt x="495122" y="35560"/>
                  </a:lnTo>
                  <a:lnTo>
                    <a:pt x="494652" y="27940"/>
                  </a:lnTo>
                  <a:lnTo>
                    <a:pt x="493179" y="22860"/>
                  </a:lnTo>
                  <a:lnTo>
                    <a:pt x="492810" y="21590"/>
                  </a:lnTo>
                  <a:lnTo>
                    <a:pt x="468071" y="0"/>
                  </a:lnTo>
                  <a:lnTo>
                    <a:pt x="454647" y="0"/>
                  </a:lnTo>
                  <a:lnTo>
                    <a:pt x="397319" y="11430"/>
                  </a:lnTo>
                  <a:lnTo>
                    <a:pt x="349986" y="33020"/>
                  </a:lnTo>
                  <a:lnTo>
                    <a:pt x="316979" y="64770"/>
                  </a:lnTo>
                  <a:lnTo>
                    <a:pt x="249516" y="64770"/>
                  </a:lnTo>
                  <a:lnTo>
                    <a:pt x="244576" y="55880"/>
                  </a:lnTo>
                  <a:lnTo>
                    <a:pt x="237413" y="49530"/>
                  </a:lnTo>
                  <a:lnTo>
                    <a:pt x="228523" y="44450"/>
                  </a:lnTo>
                  <a:lnTo>
                    <a:pt x="228104" y="44399"/>
                  </a:lnTo>
                  <a:lnTo>
                    <a:pt x="228104" y="71120"/>
                  </a:lnTo>
                  <a:lnTo>
                    <a:pt x="228104" y="198120"/>
                  </a:lnTo>
                  <a:lnTo>
                    <a:pt x="212217" y="251460"/>
                  </a:lnTo>
                  <a:lnTo>
                    <a:pt x="183184" y="283210"/>
                  </a:lnTo>
                  <a:lnTo>
                    <a:pt x="181927" y="287020"/>
                  </a:lnTo>
                  <a:lnTo>
                    <a:pt x="181927" y="360680"/>
                  </a:lnTo>
                  <a:lnTo>
                    <a:pt x="158165" y="360680"/>
                  </a:lnTo>
                  <a:lnTo>
                    <a:pt x="158165" y="322580"/>
                  </a:lnTo>
                  <a:lnTo>
                    <a:pt x="152844" y="317500"/>
                  </a:lnTo>
                  <a:lnTo>
                    <a:pt x="139725" y="317500"/>
                  </a:lnTo>
                  <a:lnTo>
                    <a:pt x="134404" y="322580"/>
                  </a:lnTo>
                  <a:lnTo>
                    <a:pt x="134404" y="360680"/>
                  </a:lnTo>
                  <a:lnTo>
                    <a:pt x="87922" y="360680"/>
                  </a:lnTo>
                  <a:lnTo>
                    <a:pt x="87922" y="287020"/>
                  </a:lnTo>
                  <a:lnTo>
                    <a:pt x="86664" y="283210"/>
                  </a:lnTo>
                  <a:lnTo>
                    <a:pt x="61087" y="257810"/>
                  </a:lnTo>
                  <a:lnTo>
                    <a:pt x="51968" y="247650"/>
                  </a:lnTo>
                  <a:lnTo>
                    <a:pt x="44564" y="234950"/>
                  </a:lnTo>
                  <a:lnTo>
                    <a:pt x="38963" y="222250"/>
                  </a:lnTo>
                  <a:lnTo>
                    <a:pt x="35267" y="208280"/>
                  </a:lnTo>
                  <a:lnTo>
                    <a:pt x="23431" y="147320"/>
                  </a:lnTo>
                  <a:lnTo>
                    <a:pt x="23990" y="144780"/>
                  </a:lnTo>
                  <a:lnTo>
                    <a:pt x="27114" y="140970"/>
                  </a:lnTo>
                  <a:lnTo>
                    <a:pt x="29464" y="138430"/>
                  </a:lnTo>
                  <a:lnTo>
                    <a:pt x="37452" y="137160"/>
                  </a:lnTo>
                  <a:lnTo>
                    <a:pt x="42570" y="140970"/>
                  </a:lnTo>
                  <a:lnTo>
                    <a:pt x="51523" y="177800"/>
                  </a:lnTo>
                  <a:lnTo>
                    <a:pt x="58445" y="182880"/>
                  </a:lnTo>
                  <a:lnTo>
                    <a:pt x="73799" y="180340"/>
                  </a:lnTo>
                  <a:lnTo>
                    <a:pt x="79375" y="173990"/>
                  </a:lnTo>
                  <a:lnTo>
                    <a:pt x="79375" y="137160"/>
                  </a:lnTo>
                  <a:lnTo>
                    <a:pt x="79375" y="121920"/>
                  </a:lnTo>
                  <a:lnTo>
                    <a:pt x="79375" y="48260"/>
                  </a:lnTo>
                  <a:lnTo>
                    <a:pt x="83731" y="44450"/>
                  </a:lnTo>
                  <a:lnTo>
                    <a:pt x="94043" y="44450"/>
                  </a:lnTo>
                  <a:lnTo>
                    <a:pt x="98132" y="48260"/>
                  </a:lnTo>
                  <a:lnTo>
                    <a:pt x="98717" y="53340"/>
                  </a:lnTo>
                  <a:lnTo>
                    <a:pt x="98793" y="125730"/>
                  </a:lnTo>
                  <a:lnTo>
                    <a:pt x="104114" y="132080"/>
                  </a:lnTo>
                  <a:lnTo>
                    <a:pt x="117233" y="132080"/>
                  </a:lnTo>
                  <a:lnTo>
                    <a:pt x="122555" y="125730"/>
                  </a:lnTo>
                  <a:lnTo>
                    <a:pt x="122478" y="44450"/>
                  </a:lnTo>
                  <a:lnTo>
                    <a:pt x="122478" y="27940"/>
                  </a:lnTo>
                  <a:lnTo>
                    <a:pt x="126834" y="22860"/>
                  </a:lnTo>
                  <a:lnTo>
                    <a:pt x="137541" y="22860"/>
                  </a:lnTo>
                  <a:lnTo>
                    <a:pt x="141897" y="27940"/>
                  </a:lnTo>
                  <a:lnTo>
                    <a:pt x="141897" y="125730"/>
                  </a:lnTo>
                  <a:lnTo>
                    <a:pt x="147218" y="132080"/>
                  </a:lnTo>
                  <a:lnTo>
                    <a:pt x="160337" y="132080"/>
                  </a:lnTo>
                  <a:lnTo>
                    <a:pt x="165658" y="125730"/>
                  </a:lnTo>
                  <a:lnTo>
                    <a:pt x="165658" y="53340"/>
                  </a:lnTo>
                  <a:lnTo>
                    <a:pt x="166230" y="48260"/>
                  </a:lnTo>
                  <a:lnTo>
                    <a:pt x="170332" y="44450"/>
                  </a:lnTo>
                  <a:lnTo>
                    <a:pt x="180644" y="44450"/>
                  </a:lnTo>
                  <a:lnTo>
                    <a:pt x="185000" y="48260"/>
                  </a:lnTo>
                  <a:lnTo>
                    <a:pt x="185000" y="125730"/>
                  </a:lnTo>
                  <a:lnTo>
                    <a:pt x="190322" y="132080"/>
                  </a:lnTo>
                  <a:lnTo>
                    <a:pt x="203441" y="132080"/>
                  </a:lnTo>
                  <a:lnTo>
                    <a:pt x="208762" y="125730"/>
                  </a:lnTo>
                  <a:lnTo>
                    <a:pt x="208762" y="76200"/>
                  </a:lnTo>
                  <a:lnTo>
                    <a:pt x="209334" y="71120"/>
                  </a:lnTo>
                  <a:lnTo>
                    <a:pt x="213436" y="67310"/>
                  </a:lnTo>
                  <a:lnTo>
                    <a:pt x="223748" y="67310"/>
                  </a:lnTo>
                  <a:lnTo>
                    <a:pt x="228104" y="71120"/>
                  </a:lnTo>
                  <a:lnTo>
                    <a:pt x="228104" y="44399"/>
                  </a:lnTo>
                  <a:lnTo>
                    <a:pt x="218389" y="43180"/>
                  </a:lnTo>
                  <a:lnTo>
                    <a:pt x="210908" y="43180"/>
                  </a:lnTo>
                  <a:lnTo>
                    <a:pt x="207492" y="44450"/>
                  </a:lnTo>
                  <a:lnTo>
                    <a:pt x="202933" y="35560"/>
                  </a:lnTo>
                  <a:lnTo>
                    <a:pt x="195643" y="26670"/>
                  </a:lnTo>
                  <a:lnTo>
                    <a:pt x="188569" y="22860"/>
                  </a:lnTo>
                  <a:lnTo>
                    <a:pt x="186220" y="21590"/>
                  </a:lnTo>
                  <a:lnTo>
                    <a:pt x="175285" y="20320"/>
                  </a:lnTo>
                  <a:lnTo>
                    <a:pt x="167360" y="20320"/>
                  </a:lnTo>
                  <a:lnTo>
                    <a:pt x="163779" y="21590"/>
                  </a:lnTo>
                  <a:lnTo>
                    <a:pt x="158953" y="12700"/>
                  </a:lnTo>
                  <a:lnTo>
                    <a:pt x="151739" y="6350"/>
                  </a:lnTo>
                  <a:lnTo>
                    <a:pt x="142633" y="1270"/>
                  </a:lnTo>
                  <a:lnTo>
                    <a:pt x="132181" y="0"/>
                  </a:lnTo>
                  <a:lnTo>
                    <a:pt x="121742" y="1270"/>
                  </a:lnTo>
                  <a:lnTo>
                    <a:pt x="112636" y="6350"/>
                  </a:lnTo>
                  <a:lnTo>
                    <a:pt x="105410" y="12700"/>
                  </a:lnTo>
                  <a:lnTo>
                    <a:pt x="100596" y="21590"/>
                  </a:lnTo>
                  <a:lnTo>
                    <a:pt x="97002" y="20320"/>
                  </a:lnTo>
                  <a:lnTo>
                    <a:pt x="89077" y="20320"/>
                  </a:lnTo>
                  <a:lnTo>
                    <a:pt x="76073" y="22860"/>
                  </a:lnTo>
                  <a:lnTo>
                    <a:pt x="65430" y="30480"/>
                  </a:lnTo>
                  <a:lnTo>
                    <a:pt x="58242" y="40640"/>
                  </a:lnTo>
                  <a:lnTo>
                    <a:pt x="55613" y="54610"/>
                  </a:lnTo>
                  <a:lnTo>
                    <a:pt x="55613" y="121920"/>
                  </a:lnTo>
                  <a:lnTo>
                    <a:pt x="49593" y="118110"/>
                  </a:lnTo>
                  <a:lnTo>
                    <a:pt x="42849" y="115570"/>
                  </a:lnTo>
                  <a:lnTo>
                    <a:pt x="35598" y="114300"/>
                  </a:lnTo>
                  <a:lnTo>
                    <a:pt x="28054" y="114300"/>
                  </a:lnTo>
                  <a:lnTo>
                    <a:pt x="685" y="142240"/>
                  </a:lnTo>
                  <a:lnTo>
                    <a:pt x="0" y="148590"/>
                  </a:lnTo>
                  <a:lnTo>
                    <a:pt x="647" y="154940"/>
                  </a:lnTo>
                  <a:lnTo>
                    <a:pt x="11950" y="213360"/>
                  </a:lnTo>
                  <a:lnTo>
                    <a:pt x="32880" y="261620"/>
                  </a:lnTo>
                  <a:lnTo>
                    <a:pt x="64160" y="294640"/>
                  </a:lnTo>
                  <a:lnTo>
                    <a:pt x="64160" y="363220"/>
                  </a:lnTo>
                  <a:lnTo>
                    <a:pt x="55613" y="368300"/>
                  </a:lnTo>
                  <a:lnTo>
                    <a:pt x="48907" y="375920"/>
                  </a:lnTo>
                  <a:lnTo>
                    <a:pt x="44526" y="384810"/>
                  </a:lnTo>
                  <a:lnTo>
                    <a:pt x="42951" y="394970"/>
                  </a:lnTo>
                  <a:lnTo>
                    <a:pt x="42951" y="398780"/>
                  </a:lnTo>
                  <a:lnTo>
                    <a:pt x="43599" y="402590"/>
                  </a:lnTo>
                  <a:lnTo>
                    <a:pt x="44780" y="406400"/>
                  </a:lnTo>
                  <a:lnTo>
                    <a:pt x="35039" y="410210"/>
                  </a:lnTo>
                  <a:lnTo>
                    <a:pt x="27317" y="417830"/>
                  </a:lnTo>
                  <a:lnTo>
                    <a:pt x="22225" y="427990"/>
                  </a:lnTo>
                  <a:lnTo>
                    <a:pt x="20396" y="439420"/>
                  </a:lnTo>
                  <a:lnTo>
                    <a:pt x="20396" y="443230"/>
                  </a:lnTo>
                  <a:lnTo>
                    <a:pt x="21120" y="447040"/>
                  </a:lnTo>
                  <a:lnTo>
                    <a:pt x="22428" y="450850"/>
                  </a:lnTo>
                  <a:lnTo>
                    <a:pt x="13423" y="455930"/>
                  </a:lnTo>
                  <a:lnTo>
                    <a:pt x="6324" y="462280"/>
                  </a:lnTo>
                  <a:lnTo>
                    <a:pt x="1676" y="472440"/>
                  </a:lnTo>
                  <a:lnTo>
                    <a:pt x="0" y="482600"/>
                  </a:lnTo>
                  <a:lnTo>
                    <a:pt x="1676" y="492760"/>
                  </a:lnTo>
                  <a:lnTo>
                    <a:pt x="6324" y="502920"/>
                  </a:lnTo>
                  <a:lnTo>
                    <a:pt x="13423" y="509270"/>
                  </a:lnTo>
                  <a:lnTo>
                    <a:pt x="22428" y="514350"/>
                  </a:lnTo>
                  <a:lnTo>
                    <a:pt x="21120" y="518160"/>
                  </a:lnTo>
                  <a:lnTo>
                    <a:pt x="20396" y="521970"/>
                  </a:lnTo>
                  <a:lnTo>
                    <a:pt x="20396" y="525780"/>
                  </a:lnTo>
                  <a:lnTo>
                    <a:pt x="23025" y="539750"/>
                  </a:lnTo>
                  <a:lnTo>
                    <a:pt x="30213" y="549910"/>
                  </a:lnTo>
                  <a:lnTo>
                    <a:pt x="40843" y="557530"/>
                  </a:lnTo>
                  <a:lnTo>
                    <a:pt x="53860" y="560070"/>
                  </a:lnTo>
                  <a:lnTo>
                    <a:pt x="120942" y="560070"/>
                  </a:lnTo>
                  <a:lnTo>
                    <a:pt x="116941" y="566420"/>
                  </a:lnTo>
                  <a:lnTo>
                    <a:pt x="114300" y="572770"/>
                  </a:lnTo>
                  <a:lnTo>
                    <a:pt x="113131" y="580390"/>
                  </a:lnTo>
                  <a:lnTo>
                    <a:pt x="113614" y="588010"/>
                  </a:lnTo>
                  <a:lnTo>
                    <a:pt x="140182" y="617220"/>
                  </a:lnTo>
                  <a:lnTo>
                    <a:pt x="149161" y="617220"/>
                  </a:lnTo>
                  <a:lnTo>
                    <a:pt x="151384" y="615950"/>
                  </a:lnTo>
                  <a:lnTo>
                    <a:pt x="210934" y="604520"/>
                  </a:lnTo>
                  <a:lnTo>
                    <a:pt x="258267" y="582930"/>
                  </a:lnTo>
                  <a:lnTo>
                    <a:pt x="291274" y="551180"/>
                  </a:lnTo>
                  <a:lnTo>
                    <a:pt x="358736" y="551180"/>
                  </a:lnTo>
                  <a:lnTo>
                    <a:pt x="363677" y="560070"/>
                  </a:lnTo>
                  <a:lnTo>
                    <a:pt x="370840" y="567690"/>
                  </a:lnTo>
                  <a:lnTo>
                    <a:pt x="379730" y="571500"/>
                  </a:lnTo>
                  <a:lnTo>
                    <a:pt x="389864" y="572770"/>
                  </a:lnTo>
                  <a:lnTo>
                    <a:pt x="397344" y="572770"/>
                  </a:lnTo>
                  <a:lnTo>
                    <a:pt x="400761" y="571500"/>
                  </a:lnTo>
                  <a:lnTo>
                    <a:pt x="405320" y="581660"/>
                  </a:lnTo>
                  <a:lnTo>
                    <a:pt x="412623" y="589280"/>
                  </a:lnTo>
                  <a:lnTo>
                    <a:pt x="422046" y="594360"/>
                  </a:lnTo>
                  <a:lnTo>
                    <a:pt x="432968" y="595630"/>
                  </a:lnTo>
                  <a:lnTo>
                    <a:pt x="440893" y="595630"/>
                  </a:lnTo>
                  <a:lnTo>
                    <a:pt x="444487" y="594360"/>
                  </a:lnTo>
                  <a:lnTo>
                    <a:pt x="449300" y="603250"/>
                  </a:lnTo>
                  <a:lnTo>
                    <a:pt x="456526" y="610870"/>
                  </a:lnTo>
                  <a:lnTo>
                    <a:pt x="465620" y="614680"/>
                  </a:lnTo>
                  <a:lnTo>
                    <a:pt x="476072" y="617220"/>
                  </a:lnTo>
                  <a:lnTo>
                    <a:pt x="486524" y="614680"/>
                  </a:lnTo>
                  <a:lnTo>
                    <a:pt x="495617" y="610870"/>
                  </a:lnTo>
                  <a:lnTo>
                    <a:pt x="502843" y="603250"/>
                  </a:lnTo>
                  <a:lnTo>
                    <a:pt x="507657" y="594360"/>
                  </a:lnTo>
                  <a:lnTo>
                    <a:pt x="511251" y="595630"/>
                  </a:lnTo>
                  <a:lnTo>
                    <a:pt x="519176" y="595630"/>
                  </a:lnTo>
                  <a:lnTo>
                    <a:pt x="525678" y="594360"/>
                  </a:lnTo>
                  <a:lnTo>
                    <a:pt x="532193" y="593090"/>
                  </a:lnTo>
                  <a:lnTo>
                    <a:pt x="542823" y="585470"/>
                  </a:lnTo>
                  <a:lnTo>
                    <a:pt x="550011" y="575310"/>
                  </a:lnTo>
                  <a:lnTo>
                    <a:pt x="550799" y="571500"/>
                  </a:lnTo>
                  <a:lnTo>
                    <a:pt x="552640" y="562610"/>
                  </a:lnTo>
                  <a:lnTo>
                    <a:pt x="552640" y="494030"/>
                  </a:lnTo>
                  <a:lnTo>
                    <a:pt x="558660" y="497840"/>
                  </a:lnTo>
                  <a:lnTo>
                    <a:pt x="565404" y="500380"/>
                  </a:lnTo>
                  <a:lnTo>
                    <a:pt x="572655" y="501650"/>
                  </a:lnTo>
                  <a:lnTo>
                    <a:pt x="580199" y="501650"/>
                  </a:lnTo>
                  <a:lnTo>
                    <a:pt x="607568" y="474980"/>
                  </a:lnTo>
                  <a:lnTo>
                    <a:pt x="608253" y="467360"/>
                  </a:lnTo>
                  <a:lnTo>
                    <a:pt x="607606" y="461010"/>
                  </a:lnTo>
                  <a:lnTo>
                    <a:pt x="596303" y="402590"/>
                  </a:lnTo>
                  <a:lnTo>
                    <a:pt x="591667" y="386080"/>
                  </a:lnTo>
                  <a:lnTo>
                    <a:pt x="584822" y="369963"/>
                  </a:lnTo>
                  <a:lnTo>
                    <a:pt x="584822" y="468630"/>
                  </a:lnTo>
                  <a:lnTo>
                    <a:pt x="584263" y="471170"/>
                  </a:lnTo>
                  <a:lnTo>
                    <a:pt x="581139" y="476250"/>
                  </a:lnTo>
                  <a:lnTo>
                    <a:pt x="578789" y="477520"/>
                  </a:lnTo>
                  <a:lnTo>
                    <a:pt x="570801" y="478790"/>
                  </a:lnTo>
                  <a:lnTo>
                    <a:pt x="565683" y="474980"/>
                  </a:lnTo>
                  <a:lnTo>
                    <a:pt x="556729" y="438150"/>
                  </a:lnTo>
                  <a:lnTo>
                    <a:pt x="549808" y="433070"/>
                  </a:lnTo>
                  <a:lnTo>
                    <a:pt x="534454" y="435610"/>
                  </a:lnTo>
                  <a:lnTo>
                    <a:pt x="528878" y="441960"/>
                  </a:lnTo>
                  <a:lnTo>
                    <a:pt x="528878" y="567690"/>
                  </a:lnTo>
                  <a:lnTo>
                    <a:pt x="524522" y="571500"/>
                  </a:lnTo>
                  <a:lnTo>
                    <a:pt x="514210" y="571500"/>
                  </a:lnTo>
                  <a:lnTo>
                    <a:pt x="510108" y="567690"/>
                  </a:lnTo>
                  <a:lnTo>
                    <a:pt x="509536" y="562610"/>
                  </a:lnTo>
                  <a:lnTo>
                    <a:pt x="509460" y="490220"/>
                  </a:lnTo>
                  <a:lnTo>
                    <a:pt x="504139" y="483870"/>
                  </a:lnTo>
                  <a:lnTo>
                    <a:pt x="491020" y="483870"/>
                  </a:lnTo>
                  <a:lnTo>
                    <a:pt x="485698" y="490220"/>
                  </a:lnTo>
                  <a:lnTo>
                    <a:pt x="485775" y="588010"/>
                  </a:lnTo>
                  <a:lnTo>
                    <a:pt x="481418" y="593090"/>
                  </a:lnTo>
                  <a:lnTo>
                    <a:pt x="470712" y="593090"/>
                  </a:lnTo>
                  <a:lnTo>
                    <a:pt x="466356" y="588010"/>
                  </a:lnTo>
                  <a:lnTo>
                    <a:pt x="466356" y="490220"/>
                  </a:lnTo>
                  <a:lnTo>
                    <a:pt x="461035" y="483870"/>
                  </a:lnTo>
                  <a:lnTo>
                    <a:pt x="447916" y="483870"/>
                  </a:lnTo>
                  <a:lnTo>
                    <a:pt x="442595" y="490220"/>
                  </a:lnTo>
                  <a:lnTo>
                    <a:pt x="442595" y="562610"/>
                  </a:lnTo>
                  <a:lnTo>
                    <a:pt x="442023" y="567690"/>
                  </a:lnTo>
                  <a:lnTo>
                    <a:pt x="437934" y="571500"/>
                  </a:lnTo>
                  <a:lnTo>
                    <a:pt x="427609" y="571500"/>
                  </a:lnTo>
                  <a:lnTo>
                    <a:pt x="423252" y="567690"/>
                  </a:lnTo>
                  <a:lnTo>
                    <a:pt x="423252" y="551180"/>
                  </a:lnTo>
                  <a:lnTo>
                    <a:pt x="423252" y="548640"/>
                  </a:lnTo>
                  <a:lnTo>
                    <a:pt x="423252" y="490220"/>
                  </a:lnTo>
                  <a:lnTo>
                    <a:pt x="417931" y="483870"/>
                  </a:lnTo>
                  <a:lnTo>
                    <a:pt x="404812" y="483870"/>
                  </a:lnTo>
                  <a:lnTo>
                    <a:pt x="399491" y="490220"/>
                  </a:lnTo>
                  <a:lnTo>
                    <a:pt x="399491" y="539750"/>
                  </a:lnTo>
                  <a:lnTo>
                    <a:pt x="398919" y="544830"/>
                  </a:lnTo>
                  <a:lnTo>
                    <a:pt x="394817" y="548640"/>
                  </a:lnTo>
                  <a:lnTo>
                    <a:pt x="384505" y="548640"/>
                  </a:lnTo>
                  <a:lnTo>
                    <a:pt x="380149" y="544830"/>
                  </a:lnTo>
                  <a:lnTo>
                    <a:pt x="380149" y="417830"/>
                  </a:lnTo>
                  <a:lnTo>
                    <a:pt x="395935" y="364490"/>
                  </a:lnTo>
                  <a:lnTo>
                    <a:pt x="425069" y="332740"/>
                  </a:lnTo>
                  <a:lnTo>
                    <a:pt x="426326" y="328930"/>
                  </a:lnTo>
                  <a:lnTo>
                    <a:pt x="426326" y="255270"/>
                  </a:lnTo>
                  <a:lnTo>
                    <a:pt x="472147" y="255270"/>
                  </a:lnTo>
                  <a:lnTo>
                    <a:pt x="472147" y="298450"/>
                  </a:lnTo>
                  <a:lnTo>
                    <a:pt x="477469" y="303530"/>
                  </a:lnTo>
                  <a:lnTo>
                    <a:pt x="490588" y="303530"/>
                  </a:lnTo>
                  <a:lnTo>
                    <a:pt x="495909" y="298450"/>
                  </a:lnTo>
                  <a:lnTo>
                    <a:pt x="495909" y="255270"/>
                  </a:lnTo>
                  <a:lnTo>
                    <a:pt x="520331" y="255270"/>
                  </a:lnTo>
                  <a:lnTo>
                    <a:pt x="520331" y="328930"/>
                  </a:lnTo>
                  <a:lnTo>
                    <a:pt x="521589" y="332740"/>
                  </a:lnTo>
                  <a:lnTo>
                    <a:pt x="547154" y="358140"/>
                  </a:lnTo>
                  <a:lnTo>
                    <a:pt x="556285" y="369570"/>
                  </a:lnTo>
                  <a:lnTo>
                    <a:pt x="563689" y="381000"/>
                  </a:lnTo>
                  <a:lnTo>
                    <a:pt x="569290" y="393700"/>
                  </a:lnTo>
                  <a:lnTo>
                    <a:pt x="572985" y="407670"/>
                  </a:lnTo>
                  <a:lnTo>
                    <a:pt x="584822" y="468630"/>
                  </a:lnTo>
                  <a:lnTo>
                    <a:pt x="584822" y="369963"/>
                  </a:lnTo>
                  <a:lnTo>
                    <a:pt x="584657" y="369570"/>
                  </a:lnTo>
                  <a:lnTo>
                    <a:pt x="575373" y="354330"/>
                  </a:lnTo>
                  <a:lnTo>
                    <a:pt x="563943" y="341630"/>
                  </a:lnTo>
                  <a:lnTo>
                    <a:pt x="544093" y="321310"/>
                  </a:lnTo>
                  <a:lnTo>
                    <a:pt x="544093" y="255270"/>
                  </a:lnTo>
                  <a:lnTo>
                    <a:pt x="544093" y="252730"/>
                  </a:lnTo>
                  <a:lnTo>
                    <a:pt x="552640" y="247650"/>
                  </a:lnTo>
                  <a:lnTo>
                    <a:pt x="559346" y="240030"/>
                  </a:lnTo>
                  <a:lnTo>
                    <a:pt x="563727" y="231140"/>
                  </a:lnTo>
                  <a:lnTo>
                    <a:pt x="565302" y="220980"/>
                  </a:lnTo>
                  <a:lnTo>
                    <a:pt x="565302" y="217170"/>
                  </a:lnTo>
                  <a:lnTo>
                    <a:pt x="564654" y="213360"/>
                  </a:lnTo>
                  <a:lnTo>
                    <a:pt x="563473" y="209550"/>
                  </a:lnTo>
                  <a:lnTo>
                    <a:pt x="573214" y="205740"/>
                  </a:lnTo>
                  <a:lnTo>
                    <a:pt x="580936" y="198120"/>
                  </a:lnTo>
                  <a:lnTo>
                    <a:pt x="586028" y="187960"/>
                  </a:lnTo>
                  <a:lnTo>
                    <a:pt x="587857" y="177800"/>
                  </a:lnTo>
                  <a:lnTo>
                    <a:pt x="587857" y="172720"/>
                  </a:lnTo>
                  <a:lnTo>
                    <a:pt x="587133" y="168910"/>
                  </a:lnTo>
                  <a:lnTo>
                    <a:pt x="585812" y="165100"/>
                  </a:lnTo>
                  <a:lnTo>
                    <a:pt x="594829" y="161290"/>
                  </a:lnTo>
                  <a:lnTo>
                    <a:pt x="601929" y="153670"/>
                  </a:lnTo>
                  <a:lnTo>
                    <a:pt x="606577" y="143510"/>
                  </a:lnTo>
                  <a:lnTo>
                    <a:pt x="608253" y="13335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3" name="Google Shape;283;p2"/>
            <p:cNvSpPr/>
            <p:nvPr/>
          </p:nvSpPr>
          <p:spPr>
            <a:xfrm>
              <a:off x="3253301" y="1335338"/>
              <a:ext cx="536100" cy="5439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4" name="Google Shape;284;p2"/>
            <p:cNvSpPr/>
            <p:nvPr/>
          </p:nvSpPr>
          <p:spPr>
            <a:xfrm>
              <a:off x="3272860" y="1370647"/>
              <a:ext cx="454819" cy="431482"/>
            </a:xfrm>
            <a:custGeom>
              <a:rect b="b" l="l" r="r" t="t"/>
              <a:pathLst>
                <a:path extrusionOk="0" h="575310" w="606425">
                  <a:moveTo>
                    <a:pt x="189306" y="556361"/>
                  </a:moveTo>
                  <a:lnTo>
                    <a:pt x="183959" y="550964"/>
                  </a:lnTo>
                  <a:lnTo>
                    <a:pt x="170865" y="550964"/>
                  </a:lnTo>
                  <a:lnTo>
                    <a:pt x="165569" y="556361"/>
                  </a:lnTo>
                  <a:lnTo>
                    <a:pt x="165569" y="569683"/>
                  </a:lnTo>
                  <a:lnTo>
                    <a:pt x="170865" y="575081"/>
                  </a:lnTo>
                  <a:lnTo>
                    <a:pt x="184035" y="575081"/>
                  </a:lnTo>
                  <a:lnTo>
                    <a:pt x="189306" y="569683"/>
                  </a:lnTo>
                  <a:lnTo>
                    <a:pt x="189306" y="556361"/>
                  </a:lnTo>
                  <a:close/>
                </a:path>
                <a:path extrusionOk="0" h="575310" w="606425">
                  <a:moveTo>
                    <a:pt x="275399" y="501053"/>
                  </a:moveTo>
                  <a:lnTo>
                    <a:pt x="254774" y="472262"/>
                  </a:lnTo>
                  <a:lnTo>
                    <a:pt x="254774" y="470801"/>
                  </a:lnTo>
                  <a:lnTo>
                    <a:pt x="253504" y="419404"/>
                  </a:lnTo>
                  <a:lnTo>
                    <a:pt x="236855" y="359270"/>
                  </a:lnTo>
                  <a:lnTo>
                    <a:pt x="231076" y="351612"/>
                  </a:lnTo>
                  <a:lnTo>
                    <a:pt x="231076" y="470801"/>
                  </a:lnTo>
                  <a:lnTo>
                    <a:pt x="123901" y="470801"/>
                  </a:lnTo>
                  <a:lnTo>
                    <a:pt x="123901" y="468998"/>
                  </a:lnTo>
                  <a:lnTo>
                    <a:pt x="117881" y="442264"/>
                  </a:lnTo>
                  <a:lnTo>
                    <a:pt x="102870" y="418172"/>
                  </a:lnTo>
                  <a:lnTo>
                    <a:pt x="83375" y="397141"/>
                  </a:lnTo>
                  <a:lnTo>
                    <a:pt x="63931" y="379653"/>
                  </a:lnTo>
                  <a:lnTo>
                    <a:pt x="56908" y="373545"/>
                  </a:lnTo>
                  <a:lnTo>
                    <a:pt x="53708" y="370586"/>
                  </a:lnTo>
                  <a:lnTo>
                    <a:pt x="39509" y="356946"/>
                  </a:lnTo>
                  <a:lnTo>
                    <a:pt x="29921" y="344246"/>
                  </a:lnTo>
                  <a:lnTo>
                    <a:pt x="24701" y="328993"/>
                  </a:lnTo>
                  <a:lnTo>
                    <a:pt x="23609" y="307644"/>
                  </a:lnTo>
                  <a:lnTo>
                    <a:pt x="35610" y="126022"/>
                  </a:lnTo>
                  <a:lnTo>
                    <a:pt x="42672" y="118554"/>
                  </a:lnTo>
                  <a:lnTo>
                    <a:pt x="61201" y="118579"/>
                  </a:lnTo>
                  <a:lnTo>
                    <a:pt x="67043" y="127419"/>
                  </a:lnTo>
                  <a:lnTo>
                    <a:pt x="75082" y="232791"/>
                  </a:lnTo>
                  <a:lnTo>
                    <a:pt x="72555" y="233730"/>
                  </a:lnTo>
                  <a:lnTo>
                    <a:pt x="70078" y="234937"/>
                  </a:lnTo>
                  <a:lnTo>
                    <a:pt x="67703" y="236423"/>
                  </a:lnTo>
                  <a:lnTo>
                    <a:pt x="55816" y="247726"/>
                  </a:lnTo>
                  <a:lnTo>
                    <a:pt x="49314" y="262305"/>
                  </a:lnTo>
                  <a:lnTo>
                    <a:pt x="48653" y="278307"/>
                  </a:lnTo>
                  <a:lnTo>
                    <a:pt x="54254" y="293852"/>
                  </a:lnTo>
                  <a:lnTo>
                    <a:pt x="107708" y="382104"/>
                  </a:lnTo>
                  <a:lnTo>
                    <a:pt x="115011" y="383870"/>
                  </a:lnTo>
                  <a:lnTo>
                    <a:pt x="126149" y="376885"/>
                  </a:lnTo>
                  <a:lnTo>
                    <a:pt x="127889" y="369455"/>
                  </a:lnTo>
                  <a:lnTo>
                    <a:pt x="74447" y="281203"/>
                  </a:lnTo>
                  <a:lnTo>
                    <a:pt x="72072" y="274650"/>
                  </a:lnTo>
                  <a:lnTo>
                    <a:pt x="72364" y="267893"/>
                  </a:lnTo>
                  <a:lnTo>
                    <a:pt x="75107" y="261734"/>
                  </a:lnTo>
                  <a:lnTo>
                    <a:pt x="80124" y="256959"/>
                  </a:lnTo>
                  <a:lnTo>
                    <a:pt x="86588" y="254558"/>
                  </a:lnTo>
                  <a:lnTo>
                    <a:pt x="93230" y="254838"/>
                  </a:lnTo>
                  <a:lnTo>
                    <a:pt x="99288" y="257632"/>
                  </a:lnTo>
                  <a:lnTo>
                    <a:pt x="103974" y="262750"/>
                  </a:lnTo>
                  <a:lnTo>
                    <a:pt x="141020" y="323913"/>
                  </a:lnTo>
                  <a:lnTo>
                    <a:pt x="145630" y="326072"/>
                  </a:lnTo>
                  <a:lnTo>
                    <a:pt x="185140" y="340360"/>
                  </a:lnTo>
                  <a:lnTo>
                    <a:pt x="217919" y="374269"/>
                  </a:lnTo>
                  <a:lnTo>
                    <a:pt x="229946" y="422211"/>
                  </a:lnTo>
                  <a:lnTo>
                    <a:pt x="231076" y="470801"/>
                  </a:lnTo>
                  <a:lnTo>
                    <a:pt x="231076" y="351612"/>
                  </a:lnTo>
                  <a:lnTo>
                    <a:pt x="218998" y="335572"/>
                  </a:lnTo>
                  <a:lnTo>
                    <a:pt x="194195" y="317906"/>
                  </a:lnTo>
                  <a:lnTo>
                    <a:pt x="161632" y="305485"/>
                  </a:lnTo>
                  <a:lnTo>
                    <a:pt x="157772" y="304431"/>
                  </a:lnTo>
                  <a:lnTo>
                    <a:pt x="157162" y="304165"/>
                  </a:lnTo>
                  <a:lnTo>
                    <a:pt x="156933" y="303911"/>
                  </a:lnTo>
                  <a:lnTo>
                    <a:pt x="156298" y="303161"/>
                  </a:lnTo>
                  <a:lnTo>
                    <a:pt x="126860" y="254558"/>
                  </a:lnTo>
                  <a:lnTo>
                    <a:pt x="124155" y="250101"/>
                  </a:lnTo>
                  <a:lnTo>
                    <a:pt x="119126" y="243395"/>
                  </a:lnTo>
                  <a:lnTo>
                    <a:pt x="113068" y="238010"/>
                  </a:lnTo>
                  <a:lnTo>
                    <a:pt x="106197" y="233997"/>
                  </a:lnTo>
                  <a:lnTo>
                    <a:pt x="98742" y="231394"/>
                  </a:lnTo>
                  <a:lnTo>
                    <a:pt x="91351" y="134302"/>
                  </a:lnTo>
                  <a:lnTo>
                    <a:pt x="66255" y="97497"/>
                  </a:lnTo>
                  <a:lnTo>
                    <a:pt x="51384" y="94437"/>
                  </a:lnTo>
                  <a:lnTo>
                    <a:pt x="36322" y="97472"/>
                  </a:lnTo>
                  <a:lnTo>
                    <a:pt x="23901" y="105841"/>
                  </a:lnTo>
                  <a:lnTo>
                    <a:pt x="15201" y="118478"/>
                  </a:lnTo>
                  <a:lnTo>
                    <a:pt x="11315" y="134264"/>
                  </a:lnTo>
                  <a:lnTo>
                    <a:pt x="0" y="305485"/>
                  </a:lnTo>
                  <a:lnTo>
                    <a:pt x="0" y="307644"/>
                  </a:lnTo>
                  <a:lnTo>
                    <a:pt x="9321" y="356336"/>
                  </a:lnTo>
                  <a:lnTo>
                    <a:pt x="37795" y="388454"/>
                  </a:lnTo>
                  <a:lnTo>
                    <a:pt x="48526" y="397979"/>
                  </a:lnTo>
                  <a:lnTo>
                    <a:pt x="65278" y="412965"/>
                  </a:lnTo>
                  <a:lnTo>
                    <a:pt x="82080" y="430428"/>
                  </a:lnTo>
                  <a:lnTo>
                    <a:pt x="95021" y="449414"/>
                  </a:lnTo>
                  <a:lnTo>
                    <a:pt x="100190" y="468998"/>
                  </a:lnTo>
                  <a:lnTo>
                    <a:pt x="100190" y="472262"/>
                  </a:lnTo>
                  <a:lnTo>
                    <a:pt x="91935" y="476529"/>
                  </a:lnTo>
                  <a:lnTo>
                    <a:pt x="85394" y="483082"/>
                  </a:lnTo>
                  <a:lnTo>
                    <a:pt x="81114" y="491439"/>
                  </a:lnTo>
                  <a:lnTo>
                    <a:pt x="79565" y="501053"/>
                  </a:lnTo>
                  <a:lnTo>
                    <a:pt x="79565" y="544830"/>
                  </a:lnTo>
                  <a:lnTo>
                    <a:pt x="81915" y="556590"/>
                  </a:lnTo>
                  <a:lnTo>
                    <a:pt x="88290" y="566204"/>
                  </a:lnTo>
                  <a:lnTo>
                    <a:pt x="97751" y="572693"/>
                  </a:lnTo>
                  <a:lnTo>
                    <a:pt x="109321" y="575081"/>
                  </a:lnTo>
                  <a:lnTo>
                    <a:pt x="130746" y="575081"/>
                  </a:lnTo>
                  <a:lnTo>
                    <a:pt x="136055" y="569683"/>
                  </a:lnTo>
                  <a:lnTo>
                    <a:pt x="136055" y="556361"/>
                  </a:lnTo>
                  <a:lnTo>
                    <a:pt x="130746" y="550964"/>
                  </a:lnTo>
                  <a:lnTo>
                    <a:pt x="106045" y="550964"/>
                  </a:lnTo>
                  <a:lnTo>
                    <a:pt x="103327" y="548208"/>
                  </a:lnTo>
                  <a:lnTo>
                    <a:pt x="103276" y="497725"/>
                  </a:lnTo>
                  <a:lnTo>
                    <a:pt x="106045" y="494906"/>
                  </a:lnTo>
                  <a:lnTo>
                    <a:pt x="248920" y="494906"/>
                  </a:lnTo>
                  <a:lnTo>
                    <a:pt x="251701" y="497725"/>
                  </a:lnTo>
                  <a:lnTo>
                    <a:pt x="251701" y="548208"/>
                  </a:lnTo>
                  <a:lnTo>
                    <a:pt x="248983" y="550964"/>
                  </a:lnTo>
                  <a:lnTo>
                    <a:pt x="224116" y="550964"/>
                  </a:lnTo>
                  <a:lnTo>
                    <a:pt x="218808" y="556361"/>
                  </a:lnTo>
                  <a:lnTo>
                    <a:pt x="218808" y="569683"/>
                  </a:lnTo>
                  <a:lnTo>
                    <a:pt x="224116" y="575081"/>
                  </a:lnTo>
                  <a:lnTo>
                    <a:pt x="245643" y="575081"/>
                  </a:lnTo>
                  <a:lnTo>
                    <a:pt x="257213" y="572693"/>
                  </a:lnTo>
                  <a:lnTo>
                    <a:pt x="266674" y="566204"/>
                  </a:lnTo>
                  <a:lnTo>
                    <a:pt x="273050" y="556590"/>
                  </a:lnTo>
                  <a:lnTo>
                    <a:pt x="275399" y="544830"/>
                  </a:lnTo>
                  <a:lnTo>
                    <a:pt x="275399" y="501053"/>
                  </a:lnTo>
                  <a:close/>
                </a:path>
                <a:path extrusionOk="0" h="575310" w="606425">
                  <a:moveTo>
                    <a:pt x="475767" y="105422"/>
                  </a:moveTo>
                  <a:lnTo>
                    <a:pt x="468058" y="63627"/>
                  </a:lnTo>
                  <a:lnTo>
                    <a:pt x="452145" y="38379"/>
                  </a:lnTo>
                  <a:lnTo>
                    <a:pt x="452145" y="105321"/>
                  </a:lnTo>
                  <a:lnTo>
                    <a:pt x="446138" y="138150"/>
                  </a:lnTo>
                  <a:lnTo>
                    <a:pt x="428028" y="167005"/>
                  </a:lnTo>
                  <a:lnTo>
                    <a:pt x="376809" y="217233"/>
                  </a:lnTo>
                  <a:lnTo>
                    <a:pt x="372122" y="205892"/>
                  </a:lnTo>
                  <a:lnTo>
                    <a:pt x="365785" y="195440"/>
                  </a:lnTo>
                  <a:lnTo>
                    <a:pt x="365379" y="194957"/>
                  </a:lnTo>
                  <a:lnTo>
                    <a:pt x="357911" y="186093"/>
                  </a:lnTo>
                  <a:lnTo>
                    <a:pt x="356781" y="185115"/>
                  </a:lnTo>
                  <a:lnTo>
                    <a:pt x="356781" y="236867"/>
                  </a:lnTo>
                  <a:lnTo>
                    <a:pt x="303187" y="289445"/>
                  </a:lnTo>
                  <a:lnTo>
                    <a:pt x="249593" y="236867"/>
                  </a:lnTo>
                  <a:lnTo>
                    <a:pt x="252222" y="224307"/>
                  </a:lnTo>
                  <a:lnTo>
                    <a:pt x="255549" y="217220"/>
                  </a:lnTo>
                  <a:lnTo>
                    <a:pt x="257606" y="212826"/>
                  </a:lnTo>
                  <a:lnTo>
                    <a:pt x="265455" y="202895"/>
                  </a:lnTo>
                  <a:lnTo>
                    <a:pt x="275463" y="194957"/>
                  </a:lnTo>
                  <a:lnTo>
                    <a:pt x="281800" y="198221"/>
                  </a:lnTo>
                  <a:lnTo>
                    <a:pt x="288582" y="200634"/>
                  </a:lnTo>
                  <a:lnTo>
                    <a:pt x="295732" y="202133"/>
                  </a:lnTo>
                  <a:lnTo>
                    <a:pt x="303187" y="202641"/>
                  </a:lnTo>
                  <a:lnTo>
                    <a:pt x="310642" y="202133"/>
                  </a:lnTo>
                  <a:lnTo>
                    <a:pt x="317792" y="200634"/>
                  </a:lnTo>
                  <a:lnTo>
                    <a:pt x="324573" y="198221"/>
                  </a:lnTo>
                  <a:lnTo>
                    <a:pt x="330911" y="194957"/>
                  </a:lnTo>
                  <a:lnTo>
                    <a:pt x="340918" y="202895"/>
                  </a:lnTo>
                  <a:lnTo>
                    <a:pt x="348767" y="212826"/>
                  </a:lnTo>
                  <a:lnTo>
                    <a:pt x="354152" y="224307"/>
                  </a:lnTo>
                  <a:lnTo>
                    <a:pt x="356781" y="236867"/>
                  </a:lnTo>
                  <a:lnTo>
                    <a:pt x="356781" y="185115"/>
                  </a:lnTo>
                  <a:lnTo>
                    <a:pt x="349224" y="178536"/>
                  </a:lnTo>
                  <a:lnTo>
                    <a:pt x="348640" y="178028"/>
                  </a:lnTo>
                  <a:lnTo>
                    <a:pt x="352602" y="171030"/>
                  </a:lnTo>
                  <a:lnTo>
                    <a:pt x="355536" y="163461"/>
                  </a:lnTo>
                  <a:lnTo>
                    <a:pt x="357365" y="155384"/>
                  </a:lnTo>
                  <a:lnTo>
                    <a:pt x="358000" y="146913"/>
                  </a:lnTo>
                  <a:lnTo>
                    <a:pt x="353682" y="125247"/>
                  </a:lnTo>
                  <a:lnTo>
                    <a:pt x="347091" y="115303"/>
                  </a:lnTo>
                  <a:lnTo>
                    <a:pt x="341922" y="107530"/>
                  </a:lnTo>
                  <a:lnTo>
                    <a:pt x="334302" y="102311"/>
                  </a:lnTo>
                  <a:lnTo>
                    <a:pt x="334302" y="146913"/>
                  </a:lnTo>
                  <a:lnTo>
                    <a:pt x="331851" y="159207"/>
                  </a:lnTo>
                  <a:lnTo>
                    <a:pt x="325170" y="169265"/>
                  </a:lnTo>
                  <a:lnTo>
                    <a:pt x="315290" y="176047"/>
                  </a:lnTo>
                  <a:lnTo>
                    <a:pt x="303187" y="178536"/>
                  </a:lnTo>
                  <a:lnTo>
                    <a:pt x="291084" y="176047"/>
                  </a:lnTo>
                  <a:lnTo>
                    <a:pt x="281190" y="169265"/>
                  </a:lnTo>
                  <a:lnTo>
                    <a:pt x="274523" y="159207"/>
                  </a:lnTo>
                  <a:lnTo>
                    <a:pt x="272072" y="146913"/>
                  </a:lnTo>
                  <a:lnTo>
                    <a:pt x="274523" y="134632"/>
                  </a:lnTo>
                  <a:lnTo>
                    <a:pt x="281190" y="124574"/>
                  </a:lnTo>
                  <a:lnTo>
                    <a:pt x="291084" y="117792"/>
                  </a:lnTo>
                  <a:lnTo>
                    <a:pt x="303187" y="115303"/>
                  </a:lnTo>
                  <a:lnTo>
                    <a:pt x="315290" y="117792"/>
                  </a:lnTo>
                  <a:lnTo>
                    <a:pt x="325170" y="124574"/>
                  </a:lnTo>
                  <a:lnTo>
                    <a:pt x="331851" y="134632"/>
                  </a:lnTo>
                  <a:lnTo>
                    <a:pt x="334302" y="146913"/>
                  </a:lnTo>
                  <a:lnTo>
                    <a:pt x="334302" y="102311"/>
                  </a:lnTo>
                  <a:lnTo>
                    <a:pt x="324497" y="95580"/>
                  </a:lnTo>
                  <a:lnTo>
                    <a:pt x="303187" y="91198"/>
                  </a:lnTo>
                  <a:lnTo>
                    <a:pt x="281876" y="95580"/>
                  </a:lnTo>
                  <a:lnTo>
                    <a:pt x="264439" y="107530"/>
                  </a:lnTo>
                  <a:lnTo>
                    <a:pt x="252691" y="125247"/>
                  </a:lnTo>
                  <a:lnTo>
                    <a:pt x="248373" y="146913"/>
                  </a:lnTo>
                  <a:lnTo>
                    <a:pt x="249008" y="155384"/>
                  </a:lnTo>
                  <a:lnTo>
                    <a:pt x="250837" y="163461"/>
                  </a:lnTo>
                  <a:lnTo>
                    <a:pt x="253771" y="171030"/>
                  </a:lnTo>
                  <a:lnTo>
                    <a:pt x="257733" y="178028"/>
                  </a:lnTo>
                  <a:lnTo>
                    <a:pt x="248462" y="186093"/>
                  </a:lnTo>
                  <a:lnTo>
                    <a:pt x="240588" y="195440"/>
                  </a:lnTo>
                  <a:lnTo>
                    <a:pt x="234251" y="205879"/>
                  </a:lnTo>
                  <a:lnTo>
                    <a:pt x="229565" y="217220"/>
                  </a:lnTo>
                  <a:lnTo>
                    <a:pt x="178371" y="167005"/>
                  </a:lnTo>
                  <a:lnTo>
                    <a:pt x="160261" y="138150"/>
                  </a:lnTo>
                  <a:lnTo>
                    <a:pt x="154241" y="105321"/>
                  </a:lnTo>
                  <a:lnTo>
                    <a:pt x="160324" y="72504"/>
                  </a:lnTo>
                  <a:lnTo>
                    <a:pt x="178511" y="43688"/>
                  </a:lnTo>
                  <a:lnTo>
                    <a:pt x="201015" y="28651"/>
                  </a:lnTo>
                  <a:lnTo>
                    <a:pt x="227647" y="24218"/>
                  </a:lnTo>
                  <a:lnTo>
                    <a:pt x="255181" y="30276"/>
                  </a:lnTo>
                  <a:lnTo>
                    <a:pt x="280238" y="46748"/>
                  </a:lnTo>
                  <a:lnTo>
                    <a:pt x="295109" y="60871"/>
                  </a:lnTo>
                  <a:lnTo>
                    <a:pt x="311264" y="60871"/>
                  </a:lnTo>
                  <a:lnTo>
                    <a:pt x="326123" y="46748"/>
                  </a:lnTo>
                  <a:lnTo>
                    <a:pt x="343344" y="35433"/>
                  </a:lnTo>
                  <a:lnTo>
                    <a:pt x="351193" y="30276"/>
                  </a:lnTo>
                  <a:lnTo>
                    <a:pt x="378714" y="24218"/>
                  </a:lnTo>
                  <a:lnTo>
                    <a:pt x="405371" y="28651"/>
                  </a:lnTo>
                  <a:lnTo>
                    <a:pt x="427888" y="43675"/>
                  </a:lnTo>
                  <a:lnTo>
                    <a:pt x="446062" y="72504"/>
                  </a:lnTo>
                  <a:lnTo>
                    <a:pt x="452145" y="105321"/>
                  </a:lnTo>
                  <a:lnTo>
                    <a:pt x="452145" y="38379"/>
                  </a:lnTo>
                  <a:lnTo>
                    <a:pt x="444931" y="26924"/>
                  </a:lnTo>
                  <a:lnTo>
                    <a:pt x="441744" y="24218"/>
                  </a:lnTo>
                  <a:lnTo>
                    <a:pt x="430644" y="14782"/>
                  </a:lnTo>
                  <a:lnTo>
                    <a:pt x="414337" y="6146"/>
                  </a:lnTo>
                  <a:lnTo>
                    <a:pt x="396417" y="1155"/>
                  </a:lnTo>
                  <a:lnTo>
                    <a:pt x="377278" y="0"/>
                  </a:lnTo>
                  <a:lnTo>
                    <a:pt x="358940" y="2489"/>
                  </a:lnTo>
                  <a:lnTo>
                    <a:pt x="341325" y="8293"/>
                  </a:lnTo>
                  <a:lnTo>
                    <a:pt x="324853" y="17233"/>
                  </a:lnTo>
                  <a:lnTo>
                    <a:pt x="309943" y="29121"/>
                  </a:lnTo>
                  <a:lnTo>
                    <a:pt x="304761" y="34048"/>
                  </a:lnTo>
                  <a:lnTo>
                    <a:pt x="303187" y="35433"/>
                  </a:lnTo>
                  <a:lnTo>
                    <a:pt x="301612" y="34048"/>
                  </a:lnTo>
                  <a:lnTo>
                    <a:pt x="296430" y="29121"/>
                  </a:lnTo>
                  <a:lnTo>
                    <a:pt x="290283" y="24218"/>
                  </a:lnTo>
                  <a:lnTo>
                    <a:pt x="281520" y="17233"/>
                  </a:lnTo>
                  <a:lnTo>
                    <a:pt x="265049" y="8293"/>
                  </a:lnTo>
                  <a:lnTo>
                    <a:pt x="247446" y="2489"/>
                  </a:lnTo>
                  <a:lnTo>
                    <a:pt x="229108" y="0"/>
                  </a:lnTo>
                  <a:lnTo>
                    <a:pt x="210032" y="1155"/>
                  </a:lnTo>
                  <a:lnTo>
                    <a:pt x="161480" y="26924"/>
                  </a:lnTo>
                  <a:lnTo>
                    <a:pt x="138328" y="63627"/>
                  </a:lnTo>
                  <a:lnTo>
                    <a:pt x="130606" y="105422"/>
                  </a:lnTo>
                  <a:lnTo>
                    <a:pt x="138328" y="147205"/>
                  </a:lnTo>
                  <a:lnTo>
                    <a:pt x="161467" y="183908"/>
                  </a:lnTo>
                  <a:lnTo>
                    <a:pt x="297256" y="317131"/>
                  </a:lnTo>
                  <a:lnTo>
                    <a:pt x="300215" y="318249"/>
                  </a:lnTo>
                  <a:lnTo>
                    <a:pt x="306146" y="318249"/>
                  </a:lnTo>
                  <a:lnTo>
                    <a:pt x="309118" y="317131"/>
                  </a:lnTo>
                  <a:lnTo>
                    <a:pt x="337337" y="289445"/>
                  </a:lnTo>
                  <a:lnTo>
                    <a:pt x="410959" y="217233"/>
                  </a:lnTo>
                  <a:lnTo>
                    <a:pt x="444931" y="183908"/>
                  </a:lnTo>
                  <a:lnTo>
                    <a:pt x="468058" y="147205"/>
                  </a:lnTo>
                  <a:lnTo>
                    <a:pt x="475767" y="105422"/>
                  </a:lnTo>
                  <a:close/>
                </a:path>
                <a:path extrusionOk="0" h="575310" w="606425">
                  <a:moveTo>
                    <a:pt x="606374" y="305485"/>
                  </a:moveTo>
                  <a:lnTo>
                    <a:pt x="595071" y="134289"/>
                  </a:lnTo>
                  <a:lnTo>
                    <a:pt x="591185" y="118554"/>
                  </a:lnTo>
                  <a:lnTo>
                    <a:pt x="582764" y="106273"/>
                  </a:lnTo>
                  <a:lnTo>
                    <a:pt x="582764" y="307644"/>
                  </a:lnTo>
                  <a:lnTo>
                    <a:pt x="581672" y="328993"/>
                  </a:lnTo>
                  <a:lnTo>
                    <a:pt x="552665" y="370586"/>
                  </a:lnTo>
                  <a:lnTo>
                    <a:pt x="542442" y="379653"/>
                  </a:lnTo>
                  <a:lnTo>
                    <a:pt x="522998" y="397141"/>
                  </a:lnTo>
                  <a:lnTo>
                    <a:pt x="503504" y="418172"/>
                  </a:lnTo>
                  <a:lnTo>
                    <a:pt x="503097" y="418833"/>
                  </a:lnTo>
                  <a:lnTo>
                    <a:pt x="503097" y="497725"/>
                  </a:lnTo>
                  <a:lnTo>
                    <a:pt x="503097" y="548157"/>
                  </a:lnTo>
                  <a:lnTo>
                    <a:pt x="500329" y="550964"/>
                  </a:lnTo>
                  <a:lnTo>
                    <a:pt x="357454" y="550964"/>
                  </a:lnTo>
                  <a:lnTo>
                    <a:pt x="354672" y="548157"/>
                  </a:lnTo>
                  <a:lnTo>
                    <a:pt x="354672" y="497725"/>
                  </a:lnTo>
                  <a:lnTo>
                    <a:pt x="357454" y="494906"/>
                  </a:lnTo>
                  <a:lnTo>
                    <a:pt x="500329" y="494906"/>
                  </a:lnTo>
                  <a:lnTo>
                    <a:pt x="503097" y="497725"/>
                  </a:lnTo>
                  <a:lnTo>
                    <a:pt x="503097" y="418833"/>
                  </a:lnTo>
                  <a:lnTo>
                    <a:pt x="488492" y="442264"/>
                  </a:lnTo>
                  <a:lnTo>
                    <a:pt x="482473" y="468985"/>
                  </a:lnTo>
                  <a:lnTo>
                    <a:pt x="482473" y="470801"/>
                  </a:lnTo>
                  <a:lnTo>
                    <a:pt x="375297" y="470801"/>
                  </a:lnTo>
                  <a:lnTo>
                    <a:pt x="376428" y="422211"/>
                  </a:lnTo>
                  <a:lnTo>
                    <a:pt x="388454" y="374269"/>
                  </a:lnTo>
                  <a:lnTo>
                    <a:pt x="421246" y="340360"/>
                  </a:lnTo>
                  <a:lnTo>
                    <a:pt x="460743" y="326072"/>
                  </a:lnTo>
                  <a:lnTo>
                    <a:pt x="465353" y="323913"/>
                  </a:lnTo>
                  <a:lnTo>
                    <a:pt x="505841" y="257060"/>
                  </a:lnTo>
                  <a:lnTo>
                    <a:pt x="511949" y="254063"/>
                  </a:lnTo>
                  <a:lnTo>
                    <a:pt x="520915" y="254533"/>
                  </a:lnTo>
                  <a:lnTo>
                    <a:pt x="523709" y="255371"/>
                  </a:lnTo>
                  <a:lnTo>
                    <a:pt x="530186" y="259422"/>
                  </a:lnTo>
                  <a:lnTo>
                    <a:pt x="532942" y="263309"/>
                  </a:lnTo>
                  <a:lnTo>
                    <a:pt x="535089" y="272503"/>
                  </a:lnTo>
                  <a:lnTo>
                    <a:pt x="534352" y="277215"/>
                  </a:lnTo>
                  <a:lnTo>
                    <a:pt x="478485" y="369455"/>
                  </a:lnTo>
                  <a:lnTo>
                    <a:pt x="480225" y="376885"/>
                  </a:lnTo>
                  <a:lnTo>
                    <a:pt x="491363" y="383870"/>
                  </a:lnTo>
                  <a:lnTo>
                    <a:pt x="498665" y="382117"/>
                  </a:lnTo>
                  <a:lnTo>
                    <a:pt x="552107" y="293852"/>
                  </a:lnTo>
                  <a:lnTo>
                    <a:pt x="555663" y="286473"/>
                  </a:lnTo>
                  <a:lnTo>
                    <a:pt x="557695" y="278625"/>
                  </a:lnTo>
                  <a:lnTo>
                    <a:pt x="558177" y="270522"/>
                  </a:lnTo>
                  <a:lnTo>
                    <a:pt x="557072" y="262343"/>
                  </a:lnTo>
                  <a:lnTo>
                    <a:pt x="531291" y="232791"/>
                  </a:lnTo>
                  <a:lnTo>
                    <a:pt x="539330" y="127419"/>
                  </a:lnTo>
                  <a:lnTo>
                    <a:pt x="545160" y="118579"/>
                  </a:lnTo>
                  <a:lnTo>
                    <a:pt x="554990" y="118554"/>
                  </a:lnTo>
                  <a:lnTo>
                    <a:pt x="563702" y="118554"/>
                  </a:lnTo>
                  <a:lnTo>
                    <a:pt x="570763" y="126022"/>
                  </a:lnTo>
                  <a:lnTo>
                    <a:pt x="582764" y="307644"/>
                  </a:lnTo>
                  <a:lnTo>
                    <a:pt x="582764" y="106273"/>
                  </a:lnTo>
                  <a:lnTo>
                    <a:pt x="582485" y="105867"/>
                  </a:lnTo>
                  <a:lnTo>
                    <a:pt x="570039" y="97472"/>
                  </a:lnTo>
                  <a:lnTo>
                    <a:pt x="554964" y="94437"/>
                  </a:lnTo>
                  <a:lnTo>
                    <a:pt x="540105" y="97497"/>
                  </a:lnTo>
                  <a:lnTo>
                    <a:pt x="527773" y="105867"/>
                  </a:lnTo>
                  <a:lnTo>
                    <a:pt x="519061" y="118478"/>
                  </a:lnTo>
                  <a:lnTo>
                    <a:pt x="515023" y="134277"/>
                  </a:lnTo>
                  <a:lnTo>
                    <a:pt x="507631" y="231394"/>
                  </a:lnTo>
                  <a:lnTo>
                    <a:pt x="500176" y="233984"/>
                  </a:lnTo>
                  <a:lnTo>
                    <a:pt x="493318" y="237998"/>
                  </a:lnTo>
                  <a:lnTo>
                    <a:pt x="487248" y="243382"/>
                  </a:lnTo>
                  <a:lnTo>
                    <a:pt x="482219" y="250088"/>
                  </a:lnTo>
                  <a:lnTo>
                    <a:pt x="450062" y="303161"/>
                  </a:lnTo>
                  <a:lnTo>
                    <a:pt x="449440" y="303911"/>
                  </a:lnTo>
                  <a:lnTo>
                    <a:pt x="449211" y="304165"/>
                  </a:lnTo>
                  <a:lnTo>
                    <a:pt x="448602" y="304419"/>
                  </a:lnTo>
                  <a:lnTo>
                    <a:pt x="444754" y="305485"/>
                  </a:lnTo>
                  <a:lnTo>
                    <a:pt x="412178" y="317906"/>
                  </a:lnTo>
                  <a:lnTo>
                    <a:pt x="369519" y="359283"/>
                  </a:lnTo>
                  <a:lnTo>
                    <a:pt x="354622" y="404774"/>
                  </a:lnTo>
                  <a:lnTo>
                    <a:pt x="351599" y="448068"/>
                  </a:lnTo>
                  <a:lnTo>
                    <a:pt x="351599" y="472262"/>
                  </a:lnTo>
                  <a:lnTo>
                    <a:pt x="343331" y="476529"/>
                  </a:lnTo>
                  <a:lnTo>
                    <a:pt x="336804" y="483082"/>
                  </a:lnTo>
                  <a:lnTo>
                    <a:pt x="332511" y="491439"/>
                  </a:lnTo>
                  <a:lnTo>
                    <a:pt x="330974" y="501053"/>
                  </a:lnTo>
                  <a:lnTo>
                    <a:pt x="330974" y="544817"/>
                  </a:lnTo>
                  <a:lnTo>
                    <a:pt x="333311" y="556590"/>
                  </a:lnTo>
                  <a:lnTo>
                    <a:pt x="339699" y="566204"/>
                  </a:lnTo>
                  <a:lnTo>
                    <a:pt x="349161" y="572693"/>
                  </a:lnTo>
                  <a:lnTo>
                    <a:pt x="360730" y="575081"/>
                  </a:lnTo>
                  <a:lnTo>
                    <a:pt x="497039" y="575081"/>
                  </a:lnTo>
                  <a:lnTo>
                    <a:pt x="526796" y="544817"/>
                  </a:lnTo>
                  <a:lnTo>
                    <a:pt x="526796" y="501053"/>
                  </a:lnTo>
                  <a:lnTo>
                    <a:pt x="506171" y="472262"/>
                  </a:lnTo>
                  <a:lnTo>
                    <a:pt x="506171" y="470801"/>
                  </a:lnTo>
                  <a:lnTo>
                    <a:pt x="506171" y="468985"/>
                  </a:lnTo>
                  <a:lnTo>
                    <a:pt x="511352" y="449414"/>
                  </a:lnTo>
                  <a:lnTo>
                    <a:pt x="524294" y="430428"/>
                  </a:lnTo>
                  <a:lnTo>
                    <a:pt x="541096" y="412965"/>
                  </a:lnTo>
                  <a:lnTo>
                    <a:pt x="557847" y="397979"/>
                  </a:lnTo>
                  <a:lnTo>
                    <a:pt x="565124" y="391642"/>
                  </a:lnTo>
                  <a:lnTo>
                    <a:pt x="568579" y="388454"/>
                  </a:lnTo>
                  <a:lnTo>
                    <a:pt x="584758" y="372808"/>
                  </a:lnTo>
                  <a:lnTo>
                    <a:pt x="597039" y="356336"/>
                  </a:lnTo>
                  <a:lnTo>
                    <a:pt x="604558" y="335470"/>
                  </a:lnTo>
                  <a:lnTo>
                    <a:pt x="606374" y="307644"/>
                  </a:lnTo>
                  <a:lnTo>
                    <a:pt x="606374" y="305485"/>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5" name="Google Shape;285;p2"/>
            <p:cNvSpPr/>
            <p:nvPr/>
          </p:nvSpPr>
          <p:spPr>
            <a:xfrm>
              <a:off x="5416423" y="1341052"/>
              <a:ext cx="536100" cy="5439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6" name="Google Shape;286;p2"/>
            <p:cNvSpPr/>
            <p:nvPr/>
          </p:nvSpPr>
          <p:spPr>
            <a:xfrm>
              <a:off x="5609981" y="1481112"/>
              <a:ext cx="106500" cy="1083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7" name="Google Shape;287;p2"/>
            <p:cNvSpPr/>
            <p:nvPr/>
          </p:nvSpPr>
          <p:spPr>
            <a:xfrm>
              <a:off x="5450014" y="1564665"/>
              <a:ext cx="427196" cy="192881"/>
            </a:xfrm>
            <a:custGeom>
              <a:rect b="b" l="l" r="r" t="t"/>
              <a:pathLst>
                <a:path extrusionOk="0" h="257175" w="569595">
                  <a:moveTo>
                    <a:pt x="373762" y="60573"/>
                  </a:moveTo>
                  <a:lnTo>
                    <a:pt x="348357" y="60573"/>
                  </a:lnTo>
                  <a:lnTo>
                    <a:pt x="363841" y="35808"/>
                  </a:lnTo>
                  <a:lnTo>
                    <a:pt x="385232" y="16686"/>
                  </a:lnTo>
                  <a:lnTo>
                    <a:pt x="411036" y="4364"/>
                  </a:lnTo>
                  <a:lnTo>
                    <a:pt x="439758" y="0"/>
                  </a:lnTo>
                  <a:lnTo>
                    <a:pt x="469980" y="4"/>
                  </a:lnTo>
                  <a:lnTo>
                    <a:pt x="508595" y="7973"/>
                  </a:lnTo>
                  <a:lnTo>
                    <a:pt x="530144" y="22768"/>
                  </a:lnTo>
                  <a:lnTo>
                    <a:pt x="437582" y="22772"/>
                  </a:lnTo>
                  <a:lnTo>
                    <a:pt x="435423" y="22867"/>
                  </a:lnTo>
                  <a:lnTo>
                    <a:pt x="433279" y="23052"/>
                  </a:lnTo>
                  <a:lnTo>
                    <a:pt x="434478" y="28290"/>
                  </a:lnTo>
                  <a:lnTo>
                    <a:pt x="411505" y="28290"/>
                  </a:lnTo>
                  <a:lnTo>
                    <a:pt x="396964" y="36051"/>
                  </a:lnTo>
                  <a:lnTo>
                    <a:pt x="384437" y="46581"/>
                  </a:lnTo>
                  <a:lnTo>
                    <a:pt x="374295" y="59497"/>
                  </a:lnTo>
                  <a:lnTo>
                    <a:pt x="373762" y="60573"/>
                  </a:lnTo>
                  <a:close/>
                </a:path>
                <a:path extrusionOk="0" h="257175" w="569595">
                  <a:moveTo>
                    <a:pt x="393696" y="256781"/>
                  </a:moveTo>
                  <a:lnTo>
                    <a:pt x="174924" y="256781"/>
                  </a:lnTo>
                  <a:lnTo>
                    <a:pt x="169922" y="251690"/>
                  </a:lnTo>
                  <a:lnTo>
                    <a:pt x="169922" y="209387"/>
                  </a:lnTo>
                  <a:lnTo>
                    <a:pt x="5010" y="209387"/>
                  </a:lnTo>
                  <a:lnTo>
                    <a:pt x="0" y="204296"/>
                  </a:lnTo>
                  <a:lnTo>
                    <a:pt x="0" y="101052"/>
                  </a:lnTo>
                  <a:lnTo>
                    <a:pt x="7832" y="61738"/>
                  </a:lnTo>
                  <a:lnTo>
                    <a:pt x="29116" y="29631"/>
                  </a:lnTo>
                  <a:lnTo>
                    <a:pt x="60674" y="7971"/>
                  </a:lnTo>
                  <a:lnTo>
                    <a:pt x="99300" y="4"/>
                  </a:lnTo>
                  <a:lnTo>
                    <a:pt x="129499" y="4"/>
                  </a:lnTo>
                  <a:lnTo>
                    <a:pt x="158070" y="4387"/>
                  </a:lnTo>
                  <a:lnTo>
                    <a:pt x="183748" y="16578"/>
                  </a:lnTo>
                  <a:lnTo>
                    <a:pt x="190681" y="22768"/>
                  </a:lnTo>
                  <a:lnTo>
                    <a:pt x="97581" y="22772"/>
                  </a:lnTo>
                  <a:lnTo>
                    <a:pt x="96069" y="22835"/>
                  </a:lnTo>
                  <a:lnTo>
                    <a:pt x="94477" y="22934"/>
                  </a:lnTo>
                  <a:lnTo>
                    <a:pt x="95754" y="27657"/>
                  </a:lnTo>
                  <a:lnTo>
                    <a:pt x="72547" y="27657"/>
                  </a:lnTo>
                  <a:lnTo>
                    <a:pt x="52000" y="39339"/>
                  </a:lnTo>
                  <a:lnTo>
                    <a:pt x="36174" y="56364"/>
                  </a:lnTo>
                  <a:lnTo>
                    <a:pt x="25991" y="77384"/>
                  </a:lnTo>
                  <a:lnTo>
                    <a:pt x="22372" y="101052"/>
                  </a:lnTo>
                  <a:lnTo>
                    <a:pt x="22372" y="186619"/>
                  </a:lnTo>
                  <a:lnTo>
                    <a:pt x="192294" y="186619"/>
                  </a:lnTo>
                  <a:lnTo>
                    <a:pt x="192294" y="234013"/>
                  </a:lnTo>
                  <a:lnTo>
                    <a:pt x="398706" y="234013"/>
                  </a:lnTo>
                  <a:lnTo>
                    <a:pt x="398706" y="251690"/>
                  </a:lnTo>
                  <a:lnTo>
                    <a:pt x="393696" y="256781"/>
                  </a:lnTo>
                  <a:close/>
                </a:path>
                <a:path extrusionOk="0" h="257175" w="569595">
                  <a:moveTo>
                    <a:pt x="136307" y="91847"/>
                  </a:moveTo>
                  <a:lnTo>
                    <a:pt x="113105" y="91847"/>
                  </a:lnTo>
                  <a:lnTo>
                    <a:pt x="131768" y="22815"/>
                  </a:lnTo>
                  <a:lnTo>
                    <a:pt x="130257" y="22768"/>
                  </a:lnTo>
                  <a:lnTo>
                    <a:pt x="190681" y="22768"/>
                  </a:lnTo>
                  <a:lnTo>
                    <a:pt x="195274" y="26867"/>
                  </a:lnTo>
                  <a:lnTo>
                    <a:pt x="153872" y="26867"/>
                  </a:lnTo>
                  <a:lnTo>
                    <a:pt x="136307" y="91847"/>
                  </a:lnTo>
                  <a:close/>
                </a:path>
                <a:path extrusionOk="0" h="257175" w="569595">
                  <a:moveTo>
                    <a:pt x="479946" y="86752"/>
                  </a:moveTo>
                  <a:lnTo>
                    <a:pt x="452412" y="86752"/>
                  </a:lnTo>
                  <a:lnTo>
                    <a:pt x="452711" y="86748"/>
                  </a:lnTo>
                  <a:lnTo>
                    <a:pt x="455488" y="86388"/>
                  </a:lnTo>
                  <a:lnTo>
                    <a:pt x="457601" y="84376"/>
                  </a:lnTo>
                  <a:lnTo>
                    <a:pt x="458134" y="81700"/>
                  </a:lnTo>
                  <a:lnTo>
                    <a:pt x="471623" y="22811"/>
                  </a:lnTo>
                  <a:lnTo>
                    <a:pt x="471067" y="22803"/>
                  </a:lnTo>
                  <a:lnTo>
                    <a:pt x="470519" y="22768"/>
                  </a:lnTo>
                  <a:lnTo>
                    <a:pt x="530144" y="22768"/>
                  </a:lnTo>
                  <a:lnTo>
                    <a:pt x="535734" y="26606"/>
                  </a:lnTo>
                  <a:lnTo>
                    <a:pt x="493723" y="26606"/>
                  </a:lnTo>
                  <a:lnTo>
                    <a:pt x="479946" y="86752"/>
                  </a:lnTo>
                  <a:close/>
                </a:path>
                <a:path extrusionOk="0" h="257175" w="569595">
                  <a:moveTo>
                    <a:pt x="569253" y="186615"/>
                  </a:moveTo>
                  <a:lnTo>
                    <a:pt x="546881" y="186615"/>
                  </a:lnTo>
                  <a:lnTo>
                    <a:pt x="546881" y="101052"/>
                  </a:lnTo>
                  <a:lnTo>
                    <a:pt x="543011" y="76597"/>
                  </a:lnTo>
                  <a:lnTo>
                    <a:pt x="532163" y="55058"/>
                  </a:lnTo>
                  <a:lnTo>
                    <a:pt x="515384" y="37905"/>
                  </a:lnTo>
                  <a:lnTo>
                    <a:pt x="493723" y="26606"/>
                  </a:lnTo>
                  <a:lnTo>
                    <a:pt x="535734" y="26606"/>
                  </a:lnTo>
                  <a:lnTo>
                    <a:pt x="540140" y="29631"/>
                  </a:lnTo>
                  <a:lnTo>
                    <a:pt x="561421" y="61738"/>
                  </a:lnTo>
                  <a:lnTo>
                    <a:pt x="569253" y="101052"/>
                  </a:lnTo>
                  <a:lnTo>
                    <a:pt x="569253" y="186615"/>
                  </a:lnTo>
                  <a:close/>
                </a:path>
                <a:path extrusionOk="0" h="257175" w="569595">
                  <a:moveTo>
                    <a:pt x="192294" y="186619"/>
                  </a:moveTo>
                  <a:lnTo>
                    <a:pt x="169914" y="186619"/>
                  </a:lnTo>
                  <a:lnTo>
                    <a:pt x="169914" y="148442"/>
                  </a:lnTo>
                  <a:lnTo>
                    <a:pt x="172039" y="127643"/>
                  </a:lnTo>
                  <a:lnTo>
                    <a:pt x="178251" y="107938"/>
                  </a:lnTo>
                  <a:lnTo>
                    <a:pt x="188286" y="89938"/>
                  </a:lnTo>
                  <a:lnTo>
                    <a:pt x="201879" y="74257"/>
                  </a:lnTo>
                  <a:lnTo>
                    <a:pt x="194038" y="58509"/>
                  </a:lnTo>
                  <a:lnTo>
                    <a:pt x="183118" y="45061"/>
                  </a:lnTo>
                  <a:lnTo>
                    <a:pt x="169577" y="34363"/>
                  </a:lnTo>
                  <a:lnTo>
                    <a:pt x="153872" y="26867"/>
                  </a:lnTo>
                  <a:lnTo>
                    <a:pt x="195274" y="26867"/>
                  </a:lnTo>
                  <a:lnTo>
                    <a:pt x="205049" y="35593"/>
                  </a:lnTo>
                  <a:lnTo>
                    <a:pt x="220492" y="60446"/>
                  </a:lnTo>
                  <a:lnTo>
                    <a:pt x="348102" y="60446"/>
                  </a:lnTo>
                  <a:lnTo>
                    <a:pt x="348357" y="60573"/>
                  </a:lnTo>
                  <a:lnTo>
                    <a:pt x="373762" y="60573"/>
                  </a:lnTo>
                  <a:lnTo>
                    <a:pt x="369014" y="70162"/>
                  </a:lnTo>
                  <a:lnTo>
                    <a:pt x="269020" y="70162"/>
                  </a:lnTo>
                  <a:lnTo>
                    <a:pt x="268656" y="70178"/>
                  </a:lnTo>
                  <a:lnTo>
                    <a:pt x="269719" y="73703"/>
                  </a:lnTo>
                  <a:lnTo>
                    <a:pt x="246322" y="73703"/>
                  </a:lnTo>
                  <a:lnTo>
                    <a:pt x="224336" y="84885"/>
                  </a:lnTo>
                  <a:lnTo>
                    <a:pt x="207278" y="102072"/>
                  </a:lnTo>
                  <a:lnTo>
                    <a:pt x="196236" y="123760"/>
                  </a:lnTo>
                  <a:lnTo>
                    <a:pt x="192295" y="148442"/>
                  </a:lnTo>
                  <a:lnTo>
                    <a:pt x="192294" y="186619"/>
                  </a:lnTo>
                  <a:close/>
                </a:path>
                <a:path extrusionOk="0" h="257175" w="569595">
                  <a:moveTo>
                    <a:pt x="124291" y="186619"/>
                  </a:moveTo>
                  <a:lnTo>
                    <a:pt x="101918" y="186619"/>
                  </a:lnTo>
                  <a:lnTo>
                    <a:pt x="101918" y="136299"/>
                  </a:lnTo>
                  <a:lnTo>
                    <a:pt x="72547" y="27657"/>
                  </a:lnTo>
                  <a:lnTo>
                    <a:pt x="95754" y="27657"/>
                  </a:lnTo>
                  <a:lnTo>
                    <a:pt x="113105" y="91847"/>
                  </a:lnTo>
                  <a:lnTo>
                    <a:pt x="136307" y="91847"/>
                  </a:lnTo>
                  <a:lnTo>
                    <a:pt x="124291" y="136299"/>
                  </a:lnTo>
                  <a:lnTo>
                    <a:pt x="124291" y="186619"/>
                  </a:lnTo>
                  <a:close/>
                </a:path>
                <a:path extrusionOk="0" h="257175" w="569595">
                  <a:moveTo>
                    <a:pt x="569253" y="186627"/>
                  </a:moveTo>
                  <a:lnTo>
                    <a:pt x="441233" y="186627"/>
                  </a:lnTo>
                  <a:lnTo>
                    <a:pt x="441175" y="107089"/>
                  </a:lnTo>
                  <a:lnTo>
                    <a:pt x="435475" y="103638"/>
                  </a:lnTo>
                  <a:lnTo>
                    <a:pt x="430709" y="98935"/>
                  </a:lnTo>
                  <a:lnTo>
                    <a:pt x="427148" y="93297"/>
                  </a:lnTo>
                  <a:lnTo>
                    <a:pt x="424934" y="86906"/>
                  </a:lnTo>
                  <a:lnTo>
                    <a:pt x="411505" y="28290"/>
                  </a:lnTo>
                  <a:lnTo>
                    <a:pt x="434478" y="28290"/>
                  </a:lnTo>
                  <a:lnTo>
                    <a:pt x="446710" y="81740"/>
                  </a:lnTo>
                  <a:lnTo>
                    <a:pt x="447246" y="84515"/>
                  </a:lnTo>
                  <a:lnTo>
                    <a:pt x="449592" y="86593"/>
                  </a:lnTo>
                  <a:lnTo>
                    <a:pt x="452412" y="86752"/>
                  </a:lnTo>
                  <a:lnTo>
                    <a:pt x="479946" y="86752"/>
                  </a:lnTo>
                  <a:lnTo>
                    <a:pt x="479911" y="86906"/>
                  </a:lnTo>
                  <a:lnTo>
                    <a:pt x="477655" y="93302"/>
                  </a:lnTo>
                  <a:lnTo>
                    <a:pt x="474051" y="98958"/>
                  </a:lnTo>
                  <a:lnTo>
                    <a:pt x="469336" y="103599"/>
                  </a:lnTo>
                  <a:lnTo>
                    <a:pt x="463606" y="107089"/>
                  </a:lnTo>
                  <a:lnTo>
                    <a:pt x="463606" y="186615"/>
                  </a:lnTo>
                  <a:lnTo>
                    <a:pt x="569253" y="186615"/>
                  </a:lnTo>
                  <a:close/>
                </a:path>
                <a:path extrusionOk="0" h="257175" w="569595">
                  <a:moveTo>
                    <a:pt x="348102" y="60446"/>
                  </a:moveTo>
                  <a:lnTo>
                    <a:pt x="220492" y="60446"/>
                  </a:lnTo>
                  <a:lnTo>
                    <a:pt x="231970" y="54791"/>
                  </a:lnTo>
                  <a:lnTo>
                    <a:pt x="244019" y="50702"/>
                  </a:lnTo>
                  <a:lnTo>
                    <a:pt x="256485" y="48222"/>
                  </a:lnTo>
                  <a:lnTo>
                    <a:pt x="269214" y="47394"/>
                  </a:lnTo>
                  <a:lnTo>
                    <a:pt x="299417" y="47394"/>
                  </a:lnTo>
                  <a:lnTo>
                    <a:pt x="312207" y="48230"/>
                  </a:lnTo>
                  <a:lnTo>
                    <a:pt x="324731" y="50734"/>
                  </a:lnTo>
                  <a:lnTo>
                    <a:pt x="336833" y="54863"/>
                  </a:lnTo>
                  <a:lnTo>
                    <a:pt x="348102" y="60446"/>
                  </a:lnTo>
                  <a:close/>
                </a:path>
                <a:path extrusionOk="0" h="257175" w="569595">
                  <a:moveTo>
                    <a:pt x="310515" y="131379"/>
                  </a:moveTo>
                  <a:lnTo>
                    <a:pt x="287112" y="131379"/>
                  </a:lnTo>
                  <a:lnTo>
                    <a:pt x="305491" y="70427"/>
                  </a:lnTo>
                  <a:lnTo>
                    <a:pt x="303488" y="70269"/>
                  </a:lnTo>
                  <a:lnTo>
                    <a:pt x="301464" y="70162"/>
                  </a:lnTo>
                  <a:lnTo>
                    <a:pt x="369014" y="70162"/>
                  </a:lnTo>
                  <a:lnTo>
                    <a:pt x="366907" y="74415"/>
                  </a:lnTo>
                  <a:lnTo>
                    <a:pt x="367874" y="75534"/>
                  </a:lnTo>
                  <a:lnTo>
                    <a:pt x="327356" y="75534"/>
                  </a:lnTo>
                  <a:lnTo>
                    <a:pt x="310515" y="131379"/>
                  </a:lnTo>
                  <a:close/>
                </a:path>
                <a:path extrusionOk="0" h="257175" w="569595">
                  <a:moveTo>
                    <a:pt x="298299" y="234013"/>
                  </a:moveTo>
                  <a:lnTo>
                    <a:pt x="275926" y="234013"/>
                  </a:lnTo>
                  <a:lnTo>
                    <a:pt x="275926" y="171887"/>
                  </a:lnTo>
                  <a:lnTo>
                    <a:pt x="246322" y="73703"/>
                  </a:lnTo>
                  <a:lnTo>
                    <a:pt x="269719" y="73703"/>
                  </a:lnTo>
                  <a:lnTo>
                    <a:pt x="287112" y="131379"/>
                  </a:lnTo>
                  <a:lnTo>
                    <a:pt x="310515" y="131379"/>
                  </a:lnTo>
                  <a:lnTo>
                    <a:pt x="298299" y="171887"/>
                  </a:lnTo>
                  <a:lnTo>
                    <a:pt x="298299" y="234013"/>
                  </a:lnTo>
                  <a:close/>
                </a:path>
                <a:path extrusionOk="0" h="257175" w="569595">
                  <a:moveTo>
                    <a:pt x="398706" y="234013"/>
                  </a:moveTo>
                  <a:lnTo>
                    <a:pt x="376334" y="234013"/>
                  </a:lnTo>
                  <a:lnTo>
                    <a:pt x="376334" y="148442"/>
                  </a:lnTo>
                  <a:lnTo>
                    <a:pt x="372814" y="125099"/>
                  </a:lnTo>
                  <a:lnTo>
                    <a:pt x="362895" y="104299"/>
                  </a:lnTo>
                  <a:lnTo>
                    <a:pt x="347451" y="87344"/>
                  </a:lnTo>
                  <a:lnTo>
                    <a:pt x="327356" y="75534"/>
                  </a:lnTo>
                  <a:lnTo>
                    <a:pt x="367874" y="75534"/>
                  </a:lnTo>
                  <a:lnTo>
                    <a:pt x="380433" y="90080"/>
                  </a:lnTo>
                  <a:lnTo>
                    <a:pt x="390416" y="108043"/>
                  </a:lnTo>
                  <a:lnTo>
                    <a:pt x="396594" y="127700"/>
                  </a:lnTo>
                  <a:lnTo>
                    <a:pt x="398706" y="148442"/>
                  </a:lnTo>
                  <a:lnTo>
                    <a:pt x="398706" y="186627"/>
                  </a:lnTo>
                  <a:lnTo>
                    <a:pt x="569253" y="186627"/>
                  </a:lnTo>
                  <a:lnTo>
                    <a:pt x="569245" y="204296"/>
                  </a:lnTo>
                  <a:lnTo>
                    <a:pt x="564243" y="209387"/>
                  </a:lnTo>
                  <a:lnTo>
                    <a:pt x="398706" y="209387"/>
                  </a:lnTo>
                  <a:lnTo>
                    <a:pt x="398706" y="234013"/>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8" name="Google Shape;288;p2"/>
            <p:cNvSpPr/>
            <p:nvPr/>
          </p:nvSpPr>
          <p:spPr>
            <a:xfrm>
              <a:off x="5738096" y="1421427"/>
              <a:ext cx="105600" cy="132900"/>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89" name="Google Shape;289;p2"/>
            <p:cNvSpPr/>
            <p:nvPr/>
          </p:nvSpPr>
          <p:spPr>
            <a:xfrm>
              <a:off x="5482587" y="1446056"/>
              <a:ext cx="106500" cy="108300"/>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90" name="Google Shape;290;p2"/>
            <p:cNvSpPr/>
            <p:nvPr/>
          </p:nvSpPr>
          <p:spPr>
            <a:xfrm>
              <a:off x="5555318" y="1625344"/>
              <a:ext cx="289084" cy="58102"/>
            </a:xfrm>
            <a:custGeom>
              <a:rect b="b" l="l" r="r" t="t"/>
              <a:pathLst>
                <a:path extrusionOk="0" h="77469" w="385445">
                  <a:moveTo>
                    <a:pt x="38531" y="5092"/>
                  </a:moveTo>
                  <a:lnTo>
                    <a:pt x="33515" y="0"/>
                  </a:lnTo>
                  <a:lnTo>
                    <a:pt x="5003" y="0"/>
                  </a:lnTo>
                  <a:lnTo>
                    <a:pt x="0" y="5092"/>
                  </a:lnTo>
                  <a:lnTo>
                    <a:pt x="0" y="17665"/>
                  </a:lnTo>
                  <a:lnTo>
                    <a:pt x="5003" y="22758"/>
                  </a:lnTo>
                  <a:lnTo>
                    <a:pt x="33515" y="22758"/>
                  </a:lnTo>
                  <a:lnTo>
                    <a:pt x="38531" y="17665"/>
                  </a:lnTo>
                  <a:lnTo>
                    <a:pt x="38531" y="5092"/>
                  </a:lnTo>
                  <a:close/>
                </a:path>
                <a:path extrusionOk="0" h="77469" w="385445">
                  <a:moveTo>
                    <a:pt x="219989" y="59486"/>
                  </a:moveTo>
                  <a:lnTo>
                    <a:pt x="214985" y="54381"/>
                  </a:lnTo>
                  <a:lnTo>
                    <a:pt x="181495" y="54381"/>
                  </a:lnTo>
                  <a:lnTo>
                    <a:pt x="176491" y="59486"/>
                  </a:lnTo>
                  <a:lnTo>
                    <a:pt x="176491" y="72059"/>
                  </a:lnTo>
                  <a:lnTo>
                    <a:pt x="181495" y="77152"/>
                  </a:lnTo>
                  <a:lnTo>
                    <a:pt x="214985" y="77152"/>
                  </a:lnTo>
                  <a:lnTo>
                    <a:pt x="219989" y="72059"/>
                  </a:lnTo>
                  <a:lnTo>
                    <a:pt x="219989" y="59486"/>
                  </a:lnTo>
                  <a:close/>
                </a:path>
                <a:path extrusionOk="0" h="77469" w="385445">
                  <a:moveTo>
                    <a:pt x="385305" y="8890"/>
                  </a:moveTo>
                  <a:lnTo>
                    <a:pt x="380288" y="3784"/>
                  </a:lnTo>
                  <a:lnTo>
                    <a:pt x="346811" y="3784"/>
                  </a:lnTo>
                  <a:lnTo>
                    <a:pt x="341795" y="8890"/>
                  </a:lnTo>
                  <a:lnTo>
                    <a:pt x="341795" y="21463"/>
                  </a:lnTo>
                  <a:lnTo>
                    <a:pt x="346811" y="26555"/>
                  </a:lnTo>
                  <a:lnTo>
                    <a:pt x="380288" y="26555"/>
                  </a:lnTo>
                  <a:lnTo>
                    <a:pt x="385305" y="21463"/>
                  </a:lnTo>
                  <a:lnTo>
                    <a:pt x="385305" y="889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p:txBody>
        </p:sp>
        <p:sp>
          <p:nvSpPr>
            <p:cNvPr id="291" name="Google Shape;291;p2"/>
            <p:cNvSpPr txBox="1"/>
            <p:nvPr/>
          </p:nvSpPr>
          <p:spPr>
            <a:xfrm>
              <a:off x="1839425" y="868616"/>
              <a:ext cx="1119000" cy="384600"/>
            </a:xfrm>
            <a:prstGeom prst="rect">
              <a:avLst/>
            </a:prstGeom>
            <a:noFill/>
            <a:ln>
              <a:noFill/>
            </a:ln>
          </p:spPr>
          <p:txBody>
            <a:bodyPr anchorCtr="0" anchor="t" bIns="0" lIns="0" spcFirstLastPara="1" rIns="0" wrap="square" tIns="9050">
              <a:noAutofit/>
            </a:bodyPr>
            <a:lstStyle/>
            <a:p>
              <a:pPr indent="0" lvl="0" marL="0" marR="0" rtl="0" algn="r">
                <a:lnSpc>
                  <a:spcPct val="100000"/>
                </a:lnSpc>
                <a:spcBef>
                  <a:spcPts val="0"/>
                </a:spcBef>
                <a:spcAft>
                  <a:spcPts val="0"/>
                </a:spcAft>
                <a:buClr>
                  <a:srgbClr val="000000"/>
                </a:buClr>
                <a:buSzPts val="900"/>
                <a:buFont typeface="Arial"/>
                <a:buNone/>
              </a:pPr>
              <a:r>
                <a:rPr b="1" i="0" lang="en-US" sz="800" u="none" cap="none" strike="noStrike">
                  <a:solidFill>
                    <a:srgbClr val="002060"/>
                  </a:solidFill>
                  <a:latin typeface="Poppins"/>
                  <a:ea typeface="Poppins"/>
                  <a:cs typeface="Poppins"/>
                  <a:sym typeface="Poppins"/>
                </a:rPr>
                <a:t>Beriman, bertakwa kepada</a:t>
              </a:r>
              <a:endParaRPr b="1" i="0" sz="800" u="none" cap="none" strike="noStrike">
                <a:solidFill>
                  <a:srgbClr val="00206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900"/>
                <a:buFont typeface="Arial"/>
                <a:buNone/>
              </a:pPr>
              <a:r>
                <a:rPr b="1" i="0" lang="en-US" sz="800" u="none" cap="none" strike="noStrike">
                  <a:solidFill>
                    <a:srgbClr val="002060"/>
                  </a:solidFill>
                  <a:latin typeface="Poppins"/>
                  <a:ea typeface="Poppins"/>
                  <a:cs typeface="Poppins"/>
                  <a:sym typeface="Poppins"/>
                </a:rPr>
                <a:t>Tuhan Yang Maha Esa, dan berakhlak</a:t>
              </a:r>
              <a:r>
                <a:rPr b="0" i="0" lang="en-US" sz="800" u="none" cap="none" strike="noStrike">
                  <a:solidFill>
                    <a:srgbClr val="002060"/>
                  </a:solidFill>
                  <a:latin typeface="Poppins"/>
                  <a:ea typeface="Poppins"/>
                  <a:cs typeface="Poppins"/>
                  <a:sym typeface="Poppins"/>
                </a:rPr>
                <a:t> </a:t>
              </a:r>
              <a:r>
                <a:rPr b="1" i="0" lang="en-US" sz="800" u="none" cap="none" strike="noStrike">
                  <a:solidFill>
                    <a:srgbClr val="002060"/>
                  </a:solidFill>
                  <a:latin typeface="Poppins"/>
                  <a:ea typeface="Poppins"/>
                  <a:cs typeface="Poppins"/>
                  <a:sym typeface="Poppins"/>
                </a:rPr>
                <a:t>mulia</a:t>
              </a:r>
              <a:endParaRPr b="0" i="0" sz="800" u="none" cap="none" strike="noStrike">
                <a:solidFill>
                  <a:srgbClr val="002060"/>
                </a:solidFill>
                <a:latin typeface="Poppins"/>
                <a:ea typeface="Poppins"/>
                <a:cs typeface="Poppins"/>
                <a:sym typeface="Poppins"/>
              </a:endParaRPr>
            </a:p>
          </p:txBody>
        </p:sp>
        <p:sp>
          <p:nvSpPr>
            <p:cNvPr id="292" name="Google Shape;292;p2"/>
            <p:cNvSpPr txBox="1"/>
            <p:nvPr/>
          </p:nvSpPr>
          <p:spPr>
            <a:xfrm>
              <a:off x="2072564" y="2174212"/>
              <a:ext cx="559800" cy="193800"/>
            </a:xfrm>
            <a:prstGeom prst="rect">
              <a:avLst/>
            </a:prstGeom>
            <a:noFill/>
            <a:ln>
              <a:noFill/>
            </a:ln>
          </p:spPr>
          <p:txBody>
            <a:bodyPr anchorCtr="0" anchor="t" bIns="0" lIns="0" spcFirstLastPara="1" rIns="0" wrap="square" tIns="9050">
              <a:noAutofit/>
            </a:bodyPr>
            <a:lstStyle/>
            <a:p>
              <a:pPr indent="0" lvl="0" marL="12700" marR="0" rtl="0" algn="l">
                <a:lnSpc>
                  <a:spcPct val="100000"/>
                </a:lnSpc>
                <a:spcBef>
                  <a:spcPts val="0"/>
                </a:spcBef>
                <a:spcAft>
                  <a:spcPts val="0"/>
                </a:spcAft>
                <a:buClr>
                  <a:srgbClr val="000000"/>
                </a:buClr>
                <a:buSzPts val="900"/>
                <a:buFont typeface="Arial"/>
                <a:buNone/>
              </a:pPr>
              <a:r>
                <a:rPr b="1" i="0" lang="en-US" sz="900" u="none" cap="none" strike="noStrike">
                  <a:solidFill>
                    <a:srgbClr val="002060"/>
                  </a:solidFill>
                  <a:latin typeface="Poppins"/>
                  <a:ea typeface="Poppins"/>
                  <a:cs typeface="Poppins"/>
                  <a:sym typeface="Poppins"/>
                </a:rPr>
                <a:t>Mandiri</a:t>
              </a:r>
              <a:endParaRPr b="0" i="0" sz="900" u="none" cap="none" strike="noStrike">
                <a:solidFill>
                  <a:srgbClr val="002060"/>
                </a:solidFill>
                <a:latin typeface="Poppins"/>
                <a:ea typeface="Poppins"/>
                <a:cs typeface="Poppins"/>
                <a:sym typeface="Poppins"/>
              </a:endParaRPr>
            </a:p>
          </p:txBody>
        </p:sp>
        <p:sp>
          <p:nvSpPr>
            <p:cNvPr id="293" name="Google Shape;293;p2"/>
            <p:cNvSpPr txBox="1"/>
            <p:nvPr/>
          </p:nvSpPr>
          <p:spPr>
            <a:xfrm>
              <a:off x="2011587" y="3374849"/>
              <a:ext cx="636000" cy="384600"/>
            </a:xfrm>
            <a:prstGeom prst="rect">
              <a:avLst/>
            </a:prstGeom>
            <a:noFill/>
            <a:ln>
              <a:noFill/>
            </a:ln>
          </p:spPr>
          <p:txBody>
            <a:bodyPr anchorCtr="0" anchor="t" bIns="0" lIns="0" spcFirstLastPara="1" rIns="0" wrap="square" tIns="9050">
              <a:noAutofit/>
            </a:bodyPr>
            <a:lstStyle/>
            <a:p>
              <a:pPr indent="0" lvl="0" marL="0" marR="0" rtl="0" algn="r">
                <a:lnSpc>
                  <a:spcPct val="100000"/>
                </a:lnSpc>
                <a:spcBef>
                  <a:spcPts val="0"/>
                </a:spcBef>
                <a:spcAft>
                  <a:spcPts val="0"/>
                </a:spcAft>
                <a:buClr>
                  <a:srgbClr val="000000"/>
                </a:buClr>
                <a:buSzPts val="900"/>
                <a:buFont typeface="Arial"/>
                <a:buNone/>
              </a:pPr>
              <a:r>
                <a:rPr b="1" i="0" lang="en-US" sz="900" u="none" cap="none" strike="noStrike">
                  <a:solidFill>
                    <a:srgbClr val="002060"/>
                  </a:solidFill>
                  <a:latin typeface="Poppins"/>
                  <a:ea typeface="Poppins"/>
                  <a:cs typeface="Poppins"/>
                  <a:sym typeface="Poppins"/>
                </a:rPr>
                <a:t>Bernalar</a:t>
              </a:r>
              <a:endParaRPr b="0" i="0" sz="900" u="none" cap="none" strike="noStrike">
                <a:solidFill>
                  <a:srgbClr val="002060"/>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900"/>
                <a:buFont typeface="Arial"/>
                <a:buNone/>
              </a:pPr>
              <a:r>
                <a:rPr b="1" i="0" lang="en-US" sz="900" u="none" cap="none" strike="noStrike">
                  <a:solidFill>
                    <a:srgbClr val="002060"/>
                  </a:solidFill>
                  <a:latin typeface="Poppins"/>
                  <a:ea typeface="Poppins"/>
                  <a:cs typeface="Poppins"/>
                  <a:sym typeface="Poppins"/>
                </a:rPr>
                <a:t>Kritis</a:t>
              </a:r>
              <a:endParaRPr b="0" i="0" sz="900" u="none" cap="none" strike="noStrike">
                <a:solidFill>
                  <a:srgbClr val="002060"/>
                </a:solidFill>
                <a:latin typeface="Poppins"/>
                <a:ea typeface="Poppins"/>
                <a:cs typeface="Poppins"/>
                <a:sym typeface="Poppins"/>
              </a:endParaRPr>
            </a:p>
          </p:txBody>
        </p:sp>
        <p:sp>
          <p:nvSpPr>
            <p:cNvPr id="294" name="Google Shape;294;p2"/>
            <p:cNvSpPr txBox="1"/>
            <p:nvPr/>
          </p:nvSpPr>
          <p:spPr>
            <a:xfrm>
              <a:off x="6509382" y="3406157"/>
              <a:ext cx="500400" cy="193800"/>
            </a:xfrm>
            <a:prstGeom prst="rect">
              <a:avLst/>
            </a:prstGeom>
            <a:noFill/>
            <a:ln>
              <a:noFill/>
            </a:ln>
          </p:spPr>
          <p:txBody>
            <a:bodyPr anchorCtr="0" anchor="t" bIns="0" lIns="0" spcFirstLastPara="1" rIns="0" wrap="square" tIns="9050">
              <a:noAutofit/>
            </a:bodyPr>
            <a:lstStyle/>
            <a:p>
              <a:pPr indent="0" lvl="0" marL="12700" marR="0" rtl="0" algn="l">
                <a:lnSpc>
                  <a:spcPct val="100000"/>
                </a:lnSpc>
                <a:spcBef>
                  <a:spcPts val="0"/>
                </a:spcBef>
                <a:spcAft>
                  <a:spcPts val="0"/>
                </a:spcAft>
                <a:buClr>
                  <a:srgbClr val="000000"/>
                </a:buClr>
                <a:buSzPts val="900"/>
                <a:buFont typeface="Arial"/>
                <a:buNone/>
              </a:pPr>
              <a:r>
                <a:rPr b="1" i="0" lang="en-US" sz="900" u="none" cap="none" strike="noStrike">
                  <a:solidFill>
                    <a:srgbClr val="002060"/>
                  </a:solidFill>
                  <a:latin typeface="Poppins"/>
                  <a:ea typeface="Poppins"/>
                  <a:cs typeface="Poppins"/>
                  <a:sym typeface="Poppins"/>
                </a:rPr>
                <a:t>Kreatif</a:t>
              </a:r>
              <a:endParaRPr b="0" i="0" sz="900" u="none" cap="none" strike="noStrike">
                <a:solidFill>
                  <a:srgbClr val="002060"/>
                </a:solidFill>
                <a:latin typeface="Poppins"/>
                <a:ea typeface="Poppins"/>
                <a:cs typeface="Poppins"/>
                <a:sym typeface="Poppins"/>
              </a:endParaRPr>
            </a:p>
          </p:txBody>
        </p:sp>
        <p:sp>
          <p:nvSpPr>
            <p:cNvPr id="295" name="Google Shape;295;p2"/>
            <p:cNvSpPr txBox="1"/>
            <p:nvPr/>
          </p:nvSpPr>
          <p:spPr>
            <a:xfrm>
              <a:off x="6482497" y="2078825"/>
              <a:ext cx="820200" cy="384600"/>
            </a:xfrm>
            <a:prstGeom prst="rect">
              <a:avLst/>
            </a:prstGeom>
            <a:noFill/>
            <a:ln>
              <a:noFill/>
            </a:ln>
          </p:spPr>
          <p:txBody>
            <a:bodyPr anchorCtr="0" anchor="t" bIns="0" lIns="0" spcFirstLastPara="1" rIns="0" wrap="square" tIns="9050">
              <a:noAutofit/>
            </a:bodyPr>
            <a:lstStyle/>
            <a:p>
              <a:pPr indent="0" lvl="0" marL="12700" marR="0" rtl="0" algn="l">
                <a:lnSpc>
                  <a:spcPct val="100000"/>
                </a:lnSpc>
                <a:spcBef>
                  <a:spcPts val="0"/>
                </a:spcBef>
                <a:spcAft>
                  <a:spcPts val="0"/>
                </a:spcAft>
                <a:buClr>
                  <a:srgbClr val="000000"/>
                </a:buClr>
                <a:buSzPts val="900"/>
                <a:buFont typeface="Arial"/>
                <a:buNone/>
              </a:pPr>
              <a:r>
                <a:rPr b="1" i="0" lang="en-US" sz="900" u="none" cap="none" strike="noStrike">
                  <a:solidFill>
                    <a:srgbClr val="002060"/>
                  </a:solidFill>
                  <a:latin typeface="Poppins"/>
                  <a:ea typeface="Poppins"/>
                  <a:cs typeface="Poppins"/>
                  <a:sym typeface="Poppins"/>
                </a:rPr>
                <a:t>Bergotong Royong</a:t>
              </a:r>
              <a:endParaRPr b="0" i="0" sz="900" u="none" cap="none" strike="noStrike">
                <a:solidFill>
                  <a:srgbClr val="002060"/>
                </a:solidFill>
                <a:latin typeface="Poppins"/>
                <a:ea typeface="Poppins"/>
                <a:cs typeface="Poppins"/>
                <a:sym typeface="Poppins"/>
              </a:endParaRPr>
            </a:p>
          </p:txBody>
        </p:sp>
        <p:sp>
          <p:nvSpPr>
            <p:cNvPr id="296" name="Google Shape;296;p2"/>
            <p:cNvSpPr txBox="1"/>
            <p:nvPr/>
          </p:nvSpPr>
          <p:spPr>
            <a:xfrm>
              <a:off x="6106794" y="1031753"/>
              <a:ext cx="1119000" cy="384600"/>
            </a:xfrm>
            <a:prstGeom prst="rect">
              <a:avLst/>
            </a:prstGeom>
            <a:noFill/>
            <a:ln>
              <a:noFill/>
            </a:ln>
          </p:spPr>
          <p:txBody>
            <a:bodyPr anchorCtr="0" anchor="t" bIns="0" lIns="0" spcFirstLastPara="1" rIns="0" wrap="square" tIns="9050">
              <a:noAutofit/>
            </a:bodyPr>
            <a:lstStyle/>
            <a:p>
              <a:pPr indent="0" lvl="0" marL="12700" marR="0" rtl="0" algn="l">
                <a:lnSpc>
                  <a:spcPct val="100000"/>
                </a:lnSpc>
                <a:spcBef>
                  <a:spcPts val="0"/>
                </a:spcBef>
                <a:spcAft>
                  <a:spcPts val="0"/>
                </a:spcAft>
                <a:buClr>
                  <a:srgbClr val="000000"/>
                </a:buClr>
                <a:buSzPts val="900"/>
                <a:buFont typeface="Arial"/>
                <a:buNone/>
              </a:pPr>
              <a:r>
                <a:rPr b="1" i="0" lang="en-US" sz="900" u="none" cap="none" strike="noStrike">
                  <a:solidFill>
                    <a:srgbClr val="002060"/>
                  </a:solidFill>
                  <a:latin typeface="Poppins"/>
                  <a:ea typeface="Poppins"/>
                  <a:cs typeface="Poppins"/>
                  <a:sym typeface="Poppins"/>
                </a:rPr>
                <a:t>Berkebinekaan  Global</a:t>
              </a:r>
              <a:endParaRPr b="0" i="0" sz="900" u="none" cap="none" strike="noStrike">
                <a:solidFill>
                  <a:srgbClr val="002060"/>
                </a:solidFill>
                <a:latin typeface="Poppins"/>
                <a:ea typeface="Poppins"/>
                <a:cs typeface="Poppins"/>
                <a:sym typeface="Poppins"/>
              </a:endParaRPr>
            </a:p>
          </p:txBody>
        </p:sp>
      </p:grpSp>
      <p:sp>
        <p:nvSpPr>
          <p:cNvPr id="297" name="Google Shape;297;p2"/>
          <p:cNvSpPr txBox="1"/>
          <p:nvPr/>
        </p:nvSpPr>
        <p:spPr>
          <a:xfrm rot="10800000">
            <a:off x="8316095" y="3083007"/>
            <a:ext cx="694500" cy="1223400"/>
          </a:xfrm>
          <a:prstGeom prst="rect">
            <a:avLst/>
          </a:prstGeom>
          <a:noFill/>
          <a:ln>
            <a:noFill/>
          </a:ln>
        </p:spPr>
        <p:txBody>
          <a:bodyPr anchorCtr="0" anchor="ctr" bIns="34275" lIns="68575" spcFirstLastPara="1" rIns="68575" wrap="square" tIns="34275">
            <a:noAutofit/>
          </a:bodyPr>
          <a:lstStyle/>
          <a:p>
            <a:pPr indent="0" lvl="0" marL="12700" marR="0" rtl="0" algn="l">
              <a:lnSpc>
                <a:spcPct val="100000"/>
              </a:lnSpc>
              <a:spcBef>
                <a:spcPts val="0"/>
              </a:spcBef>
              <a:spcAft>
                <a:spcPts val="0"/>
              </a:spcAft>
              <a:buClr>
                <a:srgbClr val="000000"/>
              </a:buClr>
              <a:buSzPts val="7500"/>
              <a:buFont typeface="Arial"/>
              <a:buNone/>
            </a:pPr>
            <a:r>
              <a:rPr b="1" i="0" lang="en-US" sz="7500" u="none" cap="none" strike="noStrike">
                <a:solidFill>
                  <a:schemeClr val="accent3"/>
                </a:solidFill>
                <a:latin typeface="Arial"/>
                <a:ea typeface="Arial"/>
                <a:cs typeface="Arial"/>
                <a:sym typeface="Arial"/>
              </a:rPr>
              <a:t>“</a:t>
            </a:r>
            <a:endParaRPr b="0" i="0" sz="1100" u="none" cap="none" strike="noStrike">
              <a:solidFill>
                <a:schemeClr val="accent3"/>
              </a:solidFill>
              <a:latin typeface="Arial"/>
              <a:ea typeface="Arial"/>
              <a:cs typeface="Arial"/>
              <a:sym typeface="Arial"/>
            </a:endParaRPr>
          </a:p>
        </p:txBody>
      </p:sp>
      <p:sp>
        <p:nvSpPr>
          <p:cNvPr id="298" name="Google Shape;298;p2"/>
          <p:cNvSpPr txBox="1"/>
          <p:nvPr>
            <p:ph type="title"/>
          </p:nvPr>
        </p:nvSpPr>
        <p:spPr>
          <a:xfrm>
            <a:off x="1043791" y="328141"/>
            <a:ext cx="77139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800"/>
              <a:buNone/>
            </a:pPr>
            <a:r>
              <a:rPr lang="en-US"/>
              <a:t>VISI PENDIDIKAN INDONESIA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0" name="Shape 620"/>
        <p:cNvGrpSpPr/>
        <p:nvPr/>
      </p:nvGrpSpPr>
      <p:grpSpPr>
        <a:xfrm>
          <a:off x="0" y="0"/>
          <a:ext cx="0" cy="0"/>
          <a:chOff x="0" y="0"/>
          <a:chExt cx="0" cy="0"/>
        </a:xfrm>
      </p:grpSpPr>
      <p:sp>
        <p:nvSpPr>
          <p:cNvPr id="621" name="Google Shape;621;p15"/>
          <p:cNvSpPr/>
          <p:nvPr/>
        </p:nvSpPr>
        <p:spPr>
          <a:xfrm>
            <a:off x="808858" y="4139530"/>
            <a:ext cx="8081906" cy="801765"/>
          </a:xfrm>
          <a:prstGeom prst="rect">
            <a:avLst/>
          </a:prstGeom>
          <a:solidFill>
            <a:srgbClr val="FDE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2" name="Google Shape;622;p15"/>
          <p:cNvSpPr/>
          <p:nvPr/>
        </p:nvSpPr>
        <p:spPr>
          <a:xfrm>
            <a:off x="5353654" y="1472064"/>
            <a:ext cx="3527004" cy="2574198"/>
          </a:xfrm>
          <a:prstGeom prst="rect">
            <a:avLst/>
          </a:prstGeom>
          <a:solidFill>
            <a:srgbClr val="FDE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3" name="Google Shape;623;p15"/>
          <p:cNvSpPr/>
          <p:nvPr/>
        </p:nvSpPr>
        <p:spPr>
          <a:xfrm>
            <a:off x="3105711" y="1472063"/>
            <a:ext cx="2149933" cy="2574198"/>
          </a:xfrm>
          <a:prstGeom prst="rect">
            <a:avLst/>
          </a:prstGeom>
          <a:solidFill>
            <a:srgbClr val="FDE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4" name="Google Shape;624;p15"/>
          <p:cNvSpPr/>
          <p:nvPr/>
        </p:nvSpPr>
        <p:spPr>
          <a:xfrm>
            <a:off x="314772" y="1468695"/>
            <a:ext cx="2688365" cy="2577566"/>
          </a:xfrm>
          <a:prstGeom prst="rect">
            <a:avLst/>
          </a:prstGeom>
          <a:solidFill>
            <a:srgbClr val="FDE09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5" name="Google Shape;625;p15"/>
          <p:cNvSpPr/>
          <p:nvPr/>
        </p:nvSpPr>
        <p:spPr>
          <a:xfrm>
            <a:off x="417346" y="970995"/>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15"/>
          <p:cNvSpPr/>
          <p:nvPr/>
        </p:nvSpPr>
        <p:spPr>
          <a:xfrm>
            <a:off x="3187977" y="1006037"/>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5"/>
          <p:cNvSpPr/>
          <p:nvPr/>
        </p:nvSpPr>
        <p:spPr>
          <a:xfrm>
            <a:off x="5414628" y="1022212"/>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5"/>
          <p:cNvSpPr txBox="1"/>
          <p:nvPr>
            <p:ph type="title"/>
          </p:nvPr>
        </p:nvSpPr>
        <p:spPr>
          <a:xfrm>
            <a:off x="228282" y="124409"/>
            <a:ext cx="7235417"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0" i="0" lang="en-US" sz="2000" u="none" strike="noStrike">
                <a:solidFill>
                  <a:srgbClr val="002060"/>
                </a:solidFill>
              </a:rPr>
              <a:t>Kesamaan Visi dalam Memaknai PAUD Berkualitas dan Perannya dalam Penyediaan Layanan PAUD HI</a:t>
            </a:r>
            <a:endParaRPr sz="2000">
              <a:solidFill>
                <a:srgbClr val="002060"/>
              </a:solidFill>
            </a:endParaRPr>
          </a:p>
        </p:txBody>
      </p:sp>
      <p:sp>
        <p:nvSpPr>
          <p:cNvPr id="629" name="Google Shape;629;p15"/>
          <p:cNvSpPr txBox="1"/>
          <p:nvPr/>
        </p:nvSpPr>
        <p:spPr>
          <a:xfrm>
            <a:off x="479378" y="1150695"/>
            <a:ext cx="571335" cy="31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1</a:t>
            </a:r>
            <a:endParaRPr b="1" i="0" sz="3200" u="none" cap="none" strike="noStrike">
              <a:solidFill>
                <a:schemeClr val="lt1"/>
              </a:solidFill>
              <a:latin typeface="Montserrat"/>
              <a:ea typeface="Montserrat"/>
              <a:cs typeface="Montserrat"/>
              <a:sym typeface="Montserrat"/>
            </a:endParaRPr>
          </a:p>
        </p:txBody>
      </p:sp>
      <p:sp>
        <p:nvSpPr>
          <p:cNvPr id="630" name="Google Shape;630;p15"/>
          <p:cNvSpPr txBox="1"/>
          <p:nvPr/>
        </p:nvSpPr>
        <p:spPr>
          <a:xfrm>
            <a:off x="314773" y="2821803"/>
            <a:ext cx="2655544" cy="72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700" u="none" cap="none" strike="noStrike">
                <a:solidFill>
                  <a:srgbClr val="000000"/>
                </a:solidFill>
                <a:latin typeface="Raleway Medium"/>
                <a:ea typeface="Raleway Medium"/>
                <a:cs typeface="Raleway Medium"/>
                <a:sym typeface="Raleway Medium"/>
              </a:rPr>
              <a:t>Pedagogik</a:t>
            </a:r>
            <a:r>
              <a:rPr b="0" i="0" lang="en-US" sz="700" u="none" cap="none" strike="noStrike">
                <a:solidFill>
                  <a:srgbClr val="000000"/>
                </a:solidFill>
                <a:latin typeface="Raleway Medium"/>
                <a:ea typeface="Raleway Medium"/>
                <a:cs typeface="Raleway Medium"/>
                <a:sym typeface="Raleway Medium"/>
              </a:rPr>
              <a:t>: penguatan kompetensi guru untuk menguatkan kompetensi anak secara holistik dan memastikan well-being anak </a:t>
            </a:r>
            <a:endParaRPr b="0" i="0" sz="7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1" i="0" lang="en-US" sz="700" u="none" cap="none" strike="noStrike">
                <a:solidFill>
                  <a:srgbClr val="000000"/>
                </a:solidFill>
                <a:latin typeface="Raleway Medium"/>
                <a:ea typeface="Raleway Medium"/>
                <a:cs typeface="Raleway Medium"/>
                <a:sym typeface="Raleway Medium"/>
              </a:rPr>
              <a:t>Pendekatan</a:t>
            </a:r>
            <a:r>
              <a:rPr b="0" i="0" lang="en-US" sz="700" u="none" cap="none" strike="noStrike">
                <a:solidFill>
                  <a:srgbClr val="000000"/>
                </a:solidFill>
                <a:latin typeface="Raleway Medium"/>
                <a:ea typeface="Raleway Medium"/>
                <a:cs typeface="Raleway Medium"/>
                <a:sym typeface="Raleway Medium"/>
              </a:rPr>
              <a:t>: Bermain adalah belajar, kontekstual &amp; bermakna karena kegiatan pembelajaran menguatkan identitas anak sebagai bagian dari lingkungannya</a:t>
            </a:r>
            <a:endParaRPr b="0" i="0" sz="7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0" i="0" lang="en-US" sz="700" u="none" cap="none" strike="noStrike">
                <a:solidFill>
                  <a:srgbClr val="000000"/>
                </a:solidFill>
                <a:latin typeface="Raleway Medium"/>
                <a:ea typeface="Raleway Medium"/>
                <a:cs typeface="Raleway Medium"/>
                <a:sym typeface="Raleway Medium"/>
              </a:rPr>
              <a:t>Pemahaman bahwa jenjang PAUD menyiapkan agar anak tumbuh kembang secara holistik dan siap bersekolah. </a:t>
            </a:r>
            <a:endParaRPr b="0" i="0" sz="7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1" i="0" lang="en-US" sz="700" u="none" cap="none" strike="noStrike">
                <a:solidFill>
                  <a:srgbClr val="000000"/>
                </a:solidFill>
                <a:latin typeface="Raleway Medium"/>
                <a:ea typeface="Raleway Medium"/>
                <a:cs typeface="Raleway Medium"/>
                <a:sym typeface="Raleway Medium"/>
              </a:rPr>
              <a:t>Kondisi guru dan satuan</a:t>
            </a:r>
            <a:r>
              <a:rPr b="0" i="0" lang="en-US" sz="700" u="none" cap="none" strike="noStrike">
                <a:solidFill>
                  <a:srgbClr val="000000"/>
                </a:solidFill>
                <a:latin typeface="Raleway Medium"/>
                <a:ea typeface="Raleway Medium"/>
                <a:cs typeface="Raleway Medium"/>
                <a:sym typeface="Raleway Medium"/>
              </a:rPr>
              <a:t>: bergerak bersama (whole-school approach)</a:t>
            </a:r>
            <a:endParaRPr b="0" i="0" sz="7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1" i="0" lang="en-US" sz="700" u="none" cap="none" strike="noStrike">
                <a:solidFill>
                  <a:srgbClr val="000000"/>
                </a:solidFill>
                <a:latin typeface="Raleway Medium"/>
                <a:ea typeface="Raleway Medium"/>
                <a:cs typeface="Raleway Medium"/>
                <a:sym typeface="Raleway Medium"/>
              </a:rPr>
              <a:t>Kondisi lingkungan belajar</a:t>
            </a:r>
            <a:r>
              <a:rPr b="0" i="0" lang="en-US" sz="700" u="none" cap="none" strike="noStrike">
                <a:solidFill>
                  <a:srgbClr val="000000"/>
                </a:solidFill>
                <a:latin typeface="Raleway Medium"/>
                <a:ea typeface="Raleway Medium"/>
                <a:cs typeface="Raleway Medium"/>
                <a:sym typeface="Raleway Medium"/>
              </a:rPr>
              <a:t> yang sehat dan aman</a:t>
            </a:r>
            <a:endParaRPr b="0" i="0" sz="7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1" i="0" lang="en-US" sz="700" u="none" cap="none" strike="noStrike">
                <a:solidFill>
                  <a:srgbClr val="000000"/>
                </a:solidFill>
                <a:latin typeface="Raleway Medium"/>
                <a:ea typeface="Raleway Medium"/>
                <a:cs typeface="Raleway Medium"/>
                <a:sym typeface="Raleway Medium"/>
              </a:rPr>
              <a:t>Guru menjadi fasilitator</a:t>
            </a:r>
            <a:r>
              <a:rPr b="0" i="0" lang="en-US" sz="700" u="none" cap="none" strike="noStrike">
                <a:solidFill>
                  <a:srgbClr val="000000"/>
                </a:solidFill>
                <a:latin typeface="Raleway Medium"/>
                <a:ea typeface="Raleway Medium"/>
                <a:cs typeface="Raleway Medium"/>
                <a:sym typeface="Raleway Medium"/>
              </a:rPr>
              <a:t> dari berbagai sumber pengetahuan</a:t>
            </a:r>
            <a:endParaRPr b="0" i="0" sz="7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0" i="0" lang="en-US" sz="700" u="none" cap="none" strike="noStrike">
                <a:solidFill>
                  <a:srgbClr val="000000"/>
                </a:solidFill>
                <a:latin typeface="Raleway Medium"/>
                <a:ea typeface="Raleway Medium"/>
                <a:cs typeface="Raleway Medium"/>
                <a:sym typeface="Raleway Medium"/>
              </a:rPr>
              <a:t>Guru berkualitas dan sejahtera melalui tata kelola yang baik</a:t>
            </a:r>
            <a:endParaRPr b="0" i="0" sz="700" u="none" cap="none" strike="noStrike">
              <a:solidFill>
                <a:srgbClr val="000000"/>
              </a:solidFill>
              <a:latin typeface="Raleway Medium"/>
              <a:ea typeface="Raleway Medium"/>
              <a:cs typeface="Raleway Medium"/>
              <a:sym typeface="Raleway Medium"/>
            </a:endParaRPr>
          </a:p>
        </p:txBody>
      </p:sp>
      <p:sp>
        <p:nvSpPr>
          <p:cNvPr id="631" name="Google Shape;631;p15"/>
          <p:cNvSpPr txBox="1"/>
          <p:nvPr/>
        </p:nvSpPr>
        <p:spPr>
          <a:xfrm>
            <a:off x="314773" y="1810612"/>
            <a:ext cx="2403339" cy="42895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Elemen 1:</a:t>
            </a:r>
            <a:endParaRPr b="1" i="0" sz="9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LINGKUNGAN BELAJAR YANG BAIK</a:t>
            </a:r>
            <a:endParaRPr b="1" i="0" sz="9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Well being + Kualitas Proses Pembelajaran + Infrastruktur</a:t>
            </a:r>
            <a:endParaRPr b="1" i="0" sz="900" u="none" cap="none" strike="noStrike">
              <a:solidFill>
                <a:srgbClr val="002060"/>
              </a:solidFill>
              <a:latin typeface="Montserrat"/>
              <a:ea typeface="Montserrat"/>
              <a:cs typeface="Montserrat"/>
              <a:sym typeface="Montserrat"/>
            </a:endParaRPr>
          </a:p>
        </p:txBody>
      </p:sp>
      <p:sp>
        <p:nvSpPr>
          <p:cNvPr id="632" name="Google Shape;632;p15"/>
          <p:cNvSpPr txBox="1"/>
          <p:nvPr/>
        </p:nvSpPr>
        <p:spPr>
          <a:xfrm>
            <a:off x="3183729" y="2263772"/>
            <a:ext cx="1884900" cy="72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000" u="none" cap="none" strike="noStrike">
                <a:solidFill>
                  <a:srgbClr val="262626"/>
                </a:solidFill>
                <a:latin typeface="Raleway Medium"/>
                <a:ea typeface="Raleway Medium"/>
                <a:cs typeface="Raleway Medium"/>
                <a:sym typeface="Raleway Medium"/>
              </a:rPr>
              <a:t>Penguatan peran dan kapasitas orang tua/wali untuk keselarasan antara pendidikan dan pengasuhan di rumah dan di sekolah</a:t>
            </a:r>
            <a:endParaRPr b="0" i="0" sz="800" u="none" cap="none" strike="noStrike">
              <a:solidFill>
                <a:srgbClr val="262626"/>
              </a:solidFill>
              <a:latin typeface="Raleway Medium"/>
              <a:ea typeface="Raleway Medium"/>
              <a:cs typeface="Raleway Medium"/>
              <a:sym typeface="Raleway Medium"/>
            </a:endParaRPr>
          </a:p>
        </p:txBody>
      </p:sp>
      <p:sp>
        <p:nvSpPr>
          <p:cNvPr id="633" name="Google Shape;633;p15"/>
          <p:cNvSpPr txBox="1"/>
          <p:nvPr/>
        </p:nvSpPr>
        <p:spPr>
          <a:xfrm>
            <a:off x="3245084" y="1185737"/>
            <a:ext cx="571335" cy="31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2</a:t>
            </a:r>
            <a:endParaRPr b="1" i="0" sz="3200" u="none" cap="none" strike="noStrike">
              <a:solidFill>
                <a:schemeClr val="lt1"/>
              </a:solidFill>
              <a:latin typeface="Montserrat"/>
              <a:ea typeface="Montserrat"/>
              <a:cs typeface="Montserrat"/>
              <a:sym typeface="Montserrat"/>
            </a:endParaRPr>
          </a:p>
        </p:txBody>
      </p:sp>
      <p:sp>
        <p:nvSpPr>
          <p:cNvPr id="634" name="Google Shape;634;p15"/>
          <p:cNvSpPr txBox="1"/>
          <p:nvPr/>
        </p:nvSpPr>
        <p:spPr>
          <a:xfrm>
            <a:off x="5471735" y="1201912"/>
            <a:ext cx="571335" cy="31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3</a:t>
            </a:r>
            <a:endParaRPr b="1" i="0" sz="3200" u="none" cap="none" strike="noStrike">
              <a:solidFill>
                <a:schemeClr val="lt1"/>
              </a:solidFill>
              <a:latin typeface="Montserrat"/>
              <a:ea typeface="Montserrat"/>
              <a:cs typeface="Montserrat"/>
              <a:sym typeface="Montserrat"/>
            </a:endParaRPr>
          </a:p>
        </p:txBody>
      </p:sp>
      <p:sp>
        <p:nvSpPr>
          <p:cNvPr id="635" name="Google Shape;635;p15"/>
          <p:cNvSpPr txBox="1"/>
          <p:nvPr/>
        </p:nvSpPr>
        <p:spPr>
          <a:xfrm>
            <a:off x="3183729" y="1763749"/>
            <a:ext cx="18849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Elemen 2:</a:t>
            </a:r>
            <a:endParaRPr b="1" i="0" sz="9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KETERLIBATAN ORANG TUA</a:t>
            </a:r>
            <a:endParaRPr b="1" i="0" sz="900" u="none" cap="none" strike="noStrike">
              <a:solidFill>
                <a:srgbClr val="002060"/>
              </a:solidFill>
              <a:latin typeface="Montserrat"/>
              <a:ea typeface="Montserrat"/>
              <a:cs typeface="Montserrat"/>
              <a:sym typeface="Montserrat"/>
            </a:endParaRPr>
          </a:p>
        </p:txBody>
      </p:sp>
      <p:sp>
        <p:nvSpPr>
          <p:cNvPr id="636" name="Google Shape;636;p15"/>
          <p:cNvSpPr txBox="1"/>
          <p:nvPr/>
        </p:nvSpPr>
        <p:spPr>
          <a:xfrm>
            <a:off x="5371585" y="1728940"/>
            <a:ext cx="18849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2060"/>
                </a:solidFill>
                <a:latin typeface="Montserrat ExtraBold"/>
                <a:ea typeface="Montserrat ExtraBold"/>
                <a:cs typeface="Montserrat ExtraBold"/>
                <a:sym typeface="Montserrat ExtraBold"/>
              </a:rPr>
              <a:t>Elemen 3:</a:t>
            </a:r>
            <a:endParaRPr b="0" i="0" sz="900" u="none" cap="none" strike="noStrike">
              <a:solidFill>
                <a:srgbClr val="002060"/>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None/>
            </a:pPr>
            <a:r>
              <a:rPr b="0" i="0" lang="en-US" sz="900" u="none" cap="none" strike="noStrike">
                <a:solidFill>
                  <a:srgbClr val="002060"/>
                </a:solidFill>
                <a:latin typeface="Montserrat ExtraBold"/>
                <a:ea typeface="Montserrat ExtraBold"/>
                <a:cs typeface="Montserrat ExtraBold"/>
                <a:sym typeface="Montserrat ExtraBold"/>
              </a:rPr>
              <a:t>'HUB' LAYANAN ESENSIAL</a:t>
            </a:r>
            <a:endParaRPr b="0" i="0" sz="900" u="none" cap="none" strike="noStrike">
              <a:solidFill>
                <a:srgbClr val="002060"/>
              </a:solidFill>
              <a:latin typeface="Montserrat ExtraBold"/>
              <a:ea typeface="Montserrat ExtraBold"/>
              <a:cs typeface="Montserrat ExtraBold"/>
              <a:sym typeface="Montserrat ExtraBold"/>
            </a:endParaRPr>
          </a:p>
        </p:txBody>
      </p:sp>
      <p:sp>
        <p:nvSpPr>
          <p:cNvPr id="637" name="Google Shape;637;p15"/>
          <p:cNvSpPr txBox="1"/>
          <p:nvPr/>
        </p:nvSpPr>
        <p:spPr>
          <a:xfrm>
            <a:off x="5381210" y="2625122"/>
            <a:ext cx="3387404" cy="76722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Raleway Medium"/>
                <a:ea typeface="Raleway Medium"/>
                <a:cs typeface="Raleway Medium"/>
                <a:sym typeface="Raleway Medium"/>
              </a:rPr>
              <a:t>Satuan PAUD mendukung pemenuhan kesehatan dan gizi. pembinaan moral-emosional dan pengasuhan, serta perlindungan anak dari segala bentuk kekerasan melalui: </a:t>
            </a:r>
            <a:endParaRPr b="0" i="0" sz="800" u="none" cap="none" strike="noStrike">
              <a:solidFill>
                <a:srgbClr val="000000"/>
              </a:solidFill>
              <a:latin typeface="Raleway Medium"/>
              <a:ea typeface="Raleway Medium"/>
              <a:cs typeface="Raleway Medium"/>
              <a:sym typeface="Raleway Medium"/>
            </a:endParaRPr>
          </a:p>
          <a:p>
            <a:pPr indent="-50800" lvl="0" marL="0"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Raleway Medium"/>
                <a:ea typeface="Raleway Medium"/>
                <a:cs typeface="Raleway Medium"/>
                <a:sym typeface="Raleway Medium"/>
              </a:rPr>
              <a:t>Mengenalkan anak pada; dan menguatkan pemahaman orang tua mengenai pola hidup sehat, gizi, kelengkapan imunisasi dan identitas anak melalui kegiatan belajar dan kelas orang tua </a:t>
            </a:r>
            <a:endParaRPr b="0" i="0" sz="800" u="none" cap="none" strike="noStrike">
              <a:solidFill>
                <a:srgbClr val="000000"/>
              </a:solidFill>
              <a:latin typeface="Raleway Medium"/>
              <a:ea typeface="Raleway Medium"/>
              <a:cs typeface="Raleway Medium"/>
              <a:sym typeface="Raleway Medium"/>
            </a:endParaRPr>
          </a:p>
          <a:p>
            <a:pPr indent="-50800" lvl="0" marL="0"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Raleway Medium"/>
                <a:ea typeface="Raleway Medium"/>
                <a:cs typeface="Raleway Medium"/>
                <a:sym typeface="Raleway Medium"/>
              </a:rPr>
              <a:t>Memantau kelengkapan imunisasi dan identitas anak sebagai informasi yang dapat diteruskan ke unit terkait, seperti posyandu atau dinas </a:t>
            </a:r>
            <a:endParaRPr b="0" i="0" sz="8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0" i="0" lang="en-US" sz="800" u="none" cap="none" strike="noStrike">
                <a:solidFill>
                  <a:srgbClr val="000000"/>
                </a:solidFill>
                <a:latin typeface="Raleway Medium"/>
                <a:ea typeface="Raleway Medium"/>
                <a:cs typeface="Raleway Medium"/>
                <a:sym typeface="Raleway Medium"/>
              </a:rPr>
              <a:t>Secara bertahap, </a:t>
            </a:r>
            <a:r>
              <a:rPr b="1" i="0" lang="en-US" sz="800" u="none" cap="none" strike="noStrike">
                <a:solidFill>
                  <a:srgbClr val="000000"/>
                </a:solidFill>
                <a:latin typeface="Raleway Medium"/>
                <a:ea typeface="Raleway Medium"/>
                <a:cs typeface="Raleway Medium"/>
                <a:sym typeface="Raleway Medium"/>
              </a:rPr>
              <a:t>satuan PAUD akan dikuatkan kapasitasnya</a:t>
            </a:r>
            <a:r>
              <a:rPr b="0" i="0" lang="en-US" sz="800" u="none" cap="none" strike="noStrike">
                <a:solidFill>
                  <a:srgbClr val="000000"/>
                </a:solidFill>
                <a:latin typeface="Raleway Medium"/>
                <a:ea typeface="Raleway Medium"/>
                <a:cs typeface="Raleway Medium"/>
                <a:sym typeface="Raleway Medium"/>
              </a:rPr>
              <a:t> agar dapat menjadi 'hub' atau menggunakan sumber dayanya untuk penyediaan layanan PAUDHI di 'hub' lain sebagai wujud kemitraan dengan masyarakat. </a:t>
            </a:r>
            <a:r>
              <a:rPr b="1" i="0" lang="en-US" sz="800" u="none" cap="none" strike="noStrike">
                <a:solidFill>
                  <a:srgbClr val="000000"/>
                </a:solidFill>
                <a:latin typeface="Raleway Medium"/>
                <a:ea typeface="Raleway Medium"/>
                <a:cs typeface="Raleway Medium"/>
                <a:sym typeface="Raleway Medium"/>
              </a:rPr>
              <a:t>Untuk mewujudkan kondisi ini memerlukan dukungan dari pihak lain. </a:t>
            </a:r>
            <a:endParaRPr b="0" i="0" sz="800" u="none" cap="none" strike="noStrike">
              <a:solidFill>
                <a:srgbClr val="000000"/>
              </a:solidFill>
              <a:latin typeface="Raleway Medium"/>
              <a:ea typeface="Raleway Medium"/>
              <a:cs typeface="Raleway Medium"/>
              <a:sym typeface="Raleway Medium"/>
            </a:endParaRPr>
          </a:p>
        </p:txBody>
      </p:sp>
      <p:sp>
        <p:nvSpPr>
          <p:cNvPr id="638" name="Google Shape;638;p15"/>
          <p:cNvSpPr/>
          <p:nvPr/>
        </p:nvSpPr>
        <p:spPr>
          <a:xfrm>
            <a:off x="306708" y="4191944"/>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5"/>
          <p:cNvSpPr txBox="1"/>
          <p:nvPr/>
        </p:nvSpPr>
        <p:spPr>
          <a:xfrm>
            <a:off x="368740" y="4371644"/>
            <a:ext cx="571335" cy="31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Montserrat"/>
                <a:ea typeface="Montserrat"/>
                <a:cs typeface="Montserrat"/>
                <a:sym typeface="Montserrat"/>
              </a:rPr>
              <a:t>4</a:t>
            </a:r>
            <a:endParaRPr b="1" i="0" sz="3200" u="none" cap="none" strike="noStrike">
              <a:solidFill>
                <a:schemeClr val="lt1"/>
              </a:solidFill>
              <a:latin typeface="Montserrat"/>
              <a:ea typeface="Montserrat"/>
              <a:cs typeface="Montserrat"/>
              <a:sym typeface="Montserrat"/>
            </a:endParaRPr>
          </a:p>
        </p:txBody>
      </p:sp>
      <p:sp>
        <p:nvSpPr>
          <p:cNvPr id="640" name="Google Shape;640;p15"/>
          <p:cNvSpPr txBox="1"/>
          <p:nvPr/>
        </p:nvSpPr>
        <p:spPr>
          <a:xfrm>
            <a:off x="1061765" y="4222993"/>
            <a:ext cx="7706849" cy="76722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Raleway Medium"/>
              <a:ea typeface="Raleway Medium"/>
              <a:cs typeface="Raleway Medium"/>
              <a:sym typeface="Raleway Medium"/>
            </a:endParaRPr>
          </a:p>
          <a:p>
            <a:pPr indent="0" lvl="0" marL="0" marR="0" rtl="0" algn="l">
              <a:lnSpc>
                <a:spcPct val="100000"/>
              </a:lnSpc>
              <a:spcBef>
                <a:spcPts val="0"/>
              </a:spcBef>
              <a:spcAft>
                <a:spcPts val="0"/>
              </a:spcAft>
              <a:buNone/>
            </a:pPr>
            <a:r>
              <a:rPr b="0" i="0" lang="en-US" sz="800" u="none" cap="none" strike="noStrike">
                <a:solidFill>
                  <a:srgbClr val="000000"/>
                </a:solidFill>
                <a:latin typeface="Raleway Medium"/>
                <a:ea typeface="Raleway Medium"/>
                <a:cs typeface="Raleway Medium"/>
                <a:sym typeface="Raleway Medium"/>
              </a:rPr>
              <a:t>Memaknai satuan sebagai sebuah ekosistem dengan visi yang sama (whole-school approach) dan terbuka terhadap kemitraan dengan pihak lain. Untuk terus menguatkan kualitas layanannya, satuan menggunakan perencanaan berbasis data dan perangkat tata kelola sehingga penggunaan anggaran efektif dan akuntabel. Secara bertahap, satuan diharapkan dapat meningkatkan kualitas satuan lain di gugusnya. </a:t>
            </a:r>
            <a:endParaRPr b="0" i="0" sz="800" u="none" cap="none" strike="noStrike">
              <a:solidFill>
                <a:srgbClr val="000000"/>
              </a:solidFill>
              <a:latin typeface="Raleway Medium"/>
              <a:ea typeface="Raleway Medium"/>
              <a:cs typeface="Raleway Medium"/>
              <a:sym typeface="Raleway Medium"/>
            </a:endParaRPr>
          </a:p>
        </p:txBody>
      </p:sp>
      <p:sp>
        <p:nvSpPr>
          <p:cNvPr id="641" name="Google Shape;641;p15"/>
          <p:cNvSpPr txBox="1"/>
          <p:nvPr/>
        </p:nvSpPr>
        <p:spPr>
          <a:xfrm>
            <a:off x="1050713" y="4146784"/>
            <a:ext cx="18849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Elemen 4:</a:t>
            </a:r>
            <a:endParaRPr b="1" i="0" sz="900" u="none" cap="none" strike="noStrike">
              <a:solidFill>
                <a:srgbClr val="00206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900" u="none" cap="none" strike="noStrike">
                <a:solidFill>
                  <a:srgbClr val="002060"/>
                </a:solidFill>
                <a:latin typeface="Montserrat"/>
                <a:ea typeface="Montserrat"/>
                <a:cs typeface="Montserrat"/>
                <a:sym typeface="Montserrat"/>
              </a:rPr>
              <a:t>TATA KELOLA</a:t>
            </a:r>
            <a:endParaRPr b="1" i="0" sz="900" u="none" cap="none" strike="noStrike">
              <a:solidFill>
                <a:srgbClr val="002060"/>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5" name="Shape 645"/>
        <p:cNvGrpSpPr/>
        <p:nvPr/>
      </p:nvGrpSpPr>
      <p:grpSpPr>
        <a:xfrm>
          <a:off x="0" y="0"/>
          <a:ext cx="0" cy="0"/>
          <a:chOff x="0" y="0"/>
          <a:chExt cx="0" cy="0"/>
        </a:xfrm>
      </p:grpSpPr>
      <p:sp>
        <p:nvSpPr>
          <p:cNvPr id="646" name="Google Shape;646;p16"/>
          <p:cNvSpPr txBox="1"/>
          <p:nvPr>
            <p:ph idx="6" type="title"/>
          </p:nvPr>
        </p:nvSpPr>
        <p:spPr>
          <a:xfrm>
            <a:off x="367350" y="252222"/>
            <a:ext cx="77139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0" i="0" lang="en-US" sz="2400" u="none" strike="noStrike">
                <a:solidFill>
                  <a:srgbClr val="002060"/>
                </a:solidFill>
                <a:latin typeface="Montserrat ExtraBold"/>
                <a:ea typeface="Montserrat ExtraBold"/>
                <a:cs typeface="Montserrat ExtraBold"/>
                <a:sym typeface="Montserrat ExtraBold"/>
              </a:rPr>
              <a:t>Kerangka Operasional </a:t>
            </a:r>
            <a:r>
              <a:rPr b="0" i="0" lang="en-US" sz="2400" u="none" strike="noStrike">
                <a:solidFill>
                  <a:schemeClr val="accent3"/>
                </a:solidFill>
                <a:latin typeface="Montserrat ExtraBold"/>
                <a:ea typeface="Montserrat ExtraBold"/>
                <a:cs typeface="Montserrat ExtraBold"/>
                <a:sym typeface="Montserrat ExtraBold"/>
              </a:rPr>
              <a:t>PAUD</a:t>
            </a:r>
            <a:r>
              <a:rPr lang="en-US" sz="2400">
                <a:solidFill>
                  <a:schemeClr val="accent3"/>
                </a:solidFill>
              </a:rPr>
              <a:t> Be</a:t>
            </a:r>
            <a:r>
              <a:rPr b="0" i="0" lang="en-US" sz="2400" u="none" strike="noStrike">
                <a:solidFill>
                  <a:schemeClr val="accent3"/>
                </a:solidFill>
                <a:latin typeface="Montserrat ExtraBold"/>
                <a:ea typeface="Montserrat ExtraBold"/>
                <a:cs typeface="Montserrat ExtraBold"/>
                <a:sym typeface="Montserrat ExtraBold"/>
              </a:rPr>
              <a:t>rkualitas</a:t>
            </a:r>
            <a:endParaRPr sz="2400">
              <a:solidFill>
                <a:schemeClr val="accent3"/>
              </a:solidFill>
              <a:latin typeface="Montserrat ExtraBold"/>
              <a:ea typeface="Montserrat ExtraBold"/>
              <a:cs typeface="Montserrat ExtraBold"/>
              <a:sym typeface="Montserrat ExtraBold"/>
            </a:endParaRPr>
          </a:p>
        </p:txBody>
      </p:sp>
      <p:sp>
        <p:nvSpPr>
          <p:cNvPr id="647" name="Google Shape;647;p16"/>
          <p:cNvSpPr txBox="1"/>
          <p:nvPr/>
        </p:nvSpPr>
        <p:spPr>
          <a:xfrm>
            <a:off x="2918045" y="1652518"/>
            <a:ext cx="3089710" cy="163121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Pedagogik</a:t>
            </a:r>
            <a:endParaRPr b="0" i="0" sz="1200" u="none" cap="none" strike="noStrike">
              <a:solidFill>
                <a:srgbClr val="002060"/>
              </a:solidFill>
              <a:latin typeface="Raleway Medium"/>
              <a:ea typeface="Raleway Medium"/>
              <a:cs typeface="Raleway Medium"/>
              <a:sym typeface="Raleway Medium"/>
            </a:endParaRPr>
          </a:p>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Pendekatan</a:t>
            </a:r>
            <a:endParaRPr b="0" i="0" sz="1200" u="none" cap="none" strike="noStrike">
              <a:solidFill>
                <a:srgbClr val="002060"/>
              </a:solidFill>
              <a:latin typeface="Raleway Medium"/>
              <a:ea typeface="Raleway Medium"/>
              <a:cs typeface="Raleway Medium"/>
              <a:sym typeface="Raleway Medium"/>
            </a:endParaRPr>
          </a:p>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Pemahaman jenjang PAUD</a:t>
            </a:r>
            <a:endParaRPr/>
          </a:p>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Kondisi guru dan satuan</a:t>
            </a:r>
            <a:endParaRPr b="0" i="0" sz="1200" u="none" cap="none" strike="noStrike">
              <a:solidFill>
                <a:srgbClr val="002060"/>
              </a:solidFill>
              <a:latin typeface="Raleway Medium"/>
              <a:ea typeface="Raleway Medium"/>
              <a:cs typeface="Raleway Medium"/>
              <a:sym typeface="Raleway Medium"/>
            </a:endParaRPr>
          </a:p>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Kondisi lingkungan</a:t>
            </a:r>
            <a:endParaRPr b="0" i="0" sz="1200" u="none" cap="none" strike="noStrike">
              <a:solidFill>
                <a:srgbClr val="002060"/>
              </a:solidFill>
              <a:latin typeface="Raleway Medium"/>
              <a:ea typeface="Raleway Medium"/>
              <a:cs typeface="Raleway Medium"/>
              <a:sym typeface="Raleway Medium"/>
            </a:endParaRPr>
          </a:p>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Guru menjadi Fasilitator</a:t>
            </a:r>
            <a:endParaRPr b="0" i="0" sz="1200" u="none" cap="none" strike="noStrike">
              <a:solidFill>
                <a:srgbClr val="002060"/>
              </a:solidFill>
              <a:latin typeface="Raleway Medium"/>
              <a:ea typeface="Raleway Medium"/>
              <a:cs typeface="Raleway Medium"/>
              <a:sym typeface="Raleway Medium"/>
            </a:endParaRPr>
          </a:p>
          <a:p>
            <a:pPr indent="-285750" lvl="0" marL="285750" marR="0" rtl="0" algn="l">
              <a:lnSpc>
                <a:spcPct val="100000"/>
              </a:lnSpc>
              <a:spcBef>
                <a:spcPts val="0"/>
              </a:spcBef>
              <a:spcAft>
                <a:spcPts val="0"/>
              </a:spcAft>
              <a:buClr>
                <a:schemeClr val="accent3"/>
              </a:buClr>
              <a:buSzPts val="1200"/>
              <a:buFont typeface="Noto Sans Symbols"/>
              <a:buChar char="▪"/>
            </a:pPr>
            <a:r>
              <a:rPr b="0" i="0" lang="en-US" sz="1200" u="none" cap="none" strike="noStrike">
                <a:solidFill>
                  <a:srgbClr val="002060"/>
                </a:solidFill>
                <a:latin typeface="Raleway Medium"/>
                <a:ea typeface="Raleway Medium"/>
                <a:cs typeface="Raleway Medium"/>
                <a:sym typeface="Raleway Medium"/>
              </a:rPr>
              <a:t>Guru berkualitas dan sejahtera</a:t>
            </a:r>
            <a:endParaRPr b="0" i="0" sz="1200" u="none" cap="none" strike="noStrike">
              <a:solidFill>
                <a:srgbClr val="002060"/>
              </a:solidFill>
              <a:latin typeface="Raleway Medium"/>
              <a:ea typeface="Raleway Medium"/>
              <a:cs typeface="Raleway Medium"/>
              <a:sym typeface="Raleway Medium"/>
            </a:endParaRPr>
          </a:p>
          <a:p>
            <a:pPr indent="-209550" lvl="0" marL="285750" marR="0" rtl="0" algn="l">
              <a:lnSpc>
                <a:spcPct val="100000"/>
              </a:lnSpc>
              <a:spcBef>
                <a:spcPts val="0"/>
              </a:spcBef>
              <a:spcAft>
                <a:spcPts val="0"/>
              </a:spcAft>
              <a:buClr>
                <a:schemeClr val="accent3"/>
              </a:buClr>
              <a:buSzPts val="1200"/>
              <a:buFont typeface="Noto Sans Symbols"/>
              <a:buNone/>
            </a:pPr>
            <a:r>
              <a:t/>
            </a:r>
            <a:endParaRPr b="0" i="0" sz="1200" u="none" cap="none" strike="noStrike">
              <a:solidFill>
                <a:srgbClr val="002060"/>
              </a:solidFill>
              <a:latin typeface="Raleway Medium"/>
              <a:ea typeface="Raleway Medium"/>
              <a:cs typeface="Raleway Medium"/>
              <a:sym typeface="Raleway Medium"/>
            </a:endParaRPr>
          </a:p>
        </p:txBody>
      </p:sp>
      <p:sp>
        <p:nvSpPr>
          <p:cNvPr id="648" name="Google Shape;648;p16"/>
          <p:cNvSpPr txBox="1"/>
          <p:nvPr/>
        </p:nvSpPr>
        <p:spPr>
          <a:xfrm flipH="1">
            <a:off x="2918045" y="938158"/>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400"/>
              <a:buFont typeface="Raleway Medium"/>
              <a:buNone/>
            </a:pPr>
            <a:r>
              <a:rPr b="1" i="0" lang="en-US" sz="1600" u="none" cap="none" strike="noStrike">
                <a:solidFill>
                  <a:schemeClr val="accent1"/>
                </a:solidFill>
                <a:latin typeface="Montserrat"/>
                <a:ea typeface="Montserrat"/>
                <a:cs typeface="Montserrat"/>
                <a:sym typeface="Montserrat"/>
              </a:rPr>
              <a:t>ELEMEN 1</a:t>
            </a:r>
            <a:endParaRPr/>
          </a:p>
        </p:txBody>
      </p:sp>
      <p:sp>
        <p:nvSpPr>
          <p:cNvPr id="649" name="Google Shape;649;p16"/>
          <p:cNvSpPr txBox="1"/>
          <p:nvPr/>
        </p:nvSpPr>
        <p:spPr>
          <a:xfrm>
            <a:off x="2918045" y="1246258"/>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1400" u="none" cap="none" strike="noStrike">
                <a:solidFill>
                  <a:srgbClr val="002060"/>
                </a:solidFill>
                <a:latin typeface="Montserrat"/>
                <a:ea typeface="Montserrat"/>
                <a:cs typeface="Montserrat"/>
                <a:sym typeface="Montserrat"/>
              </a:rPr>
              <a:t>Lingkungan Belajar yang Baik</a:t>
            </a:r>
            <a:endParaRPr b="1" i="0" sz="1400" u="none" cap="none" strike="noStrike">
              <a:solidFill>
                <a:srgbClr val="002060"/>
              </a:solidFill>
              <a:latin typeface="Montserrat"/>
              <a:ea typeface="Montserrat"/>
              <a:cs typeface="Montserrat"/>
              <a:sym typeface="Montserrat"/>
            </a:endParaRPr>
          </a:p>
        </p:txBody>
      </p:sp>
      <p:sp>
        <p:nvSpPr>
          <p:cNvPr id="650" name="Google Shape;650;p16"/>
          <p:cNvSpPr txBox="1"/>
          <p:nvPr/>
        </p:nvSpPr>
        <p:spPr>
          <a:xfrm>
            <a:off x="5751922" y="1652518"/>
            <a:ext cx="232932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2060"/>
                </a:solidFill>
                <a:latin typeface="Raleway Medium"/>
                <a:ea typeface="Raleway Medium"/>
                <a:cs typeface="Raleway Medium"/>
                <a:sym typeface="Raleway Medium"/>
              </a:rPr>
              <a:t>Penguatan peran dan kapasitas orang tua/wali untuk keselarasan antara pendidikan dan pengasuhan di rumah dan di sekolah </a:t>
            </a:r>
            <a:endParaRPr b="0" i="0" sz="1050" u="none" cap="none" strike="noStrike">
              <a:solidFill>
                <a:srgbClr val="002060"/>
              </a:solidFill>
              <a:latin typeface="Raleway Medium"/>
              <a:ea typeface="Raleway Medium"/>
              <a:cs typeface="Raleway Medium"/>
              <a:sym typeface="Raleway Medium"/>
            </a:endParaRPr>
          </a:p>
        </p:txBody>
      </p:sp>
      <p:sp>
        <p:nvSpPr>
          <p:cNvPr id="651" name="Google Shape;651;p16"/>
          <p:cNvSpPr txBox="1"/>
          <p:nvPr/>
        </p:nvSpPr>
        <p:spPr>
          <a:xfrm flipH="1">
            <a:off x="5751922" y="938158"/>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400"/>
              <a:buFont typeface="Raleway Medium"/>
              <a:buNone/>
            </a:pPr>
            <a:r>
              <a:rPr b="1" i="0" lang="en-US" sz="1600" u="none" cap="none" strike="noStrike">
                <a:solidFill>
                  <a:schemeClr val="accent1"/>
                </a:solidFill>
                <a:latin typeface="Montserrat"/>
                <a:ea typeface="Montserrat"/>
                <a:cs typeface="Montserrat"/>
                <a:sym typeface="Montserrat"/>
              </a:rPr>
              <a:t>ELEMEN 2</a:t>
            </a:r>
            <a:endParaRPr/>
          </a:p>
        </p:txBody>
      </p:sp>
      <p:sp>
        <p:nvSpPr>
          <p:cNvPr id="652" name="Google Shape;652;p16"/>
          <p:cNvSpPr txBox="1"/>
          <p:nvPr/>
        </p:nvSpPr>
        <p:spPr>
          <a:xfrm>
            <a:off x="5751922" y="1246258"/>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1400" u="none" cap="none" strike="noStrike">
                <a:solidFill>
                  <a:srgbClr val="002060"/>
                </a:solidFill>
                <a:latin typeface="Montserrat"/>
                <a:ea typeface="Montserrat"/>
                <a:cs typeface="Montserrat"/>
                <a:sym typeface="Montserrat"/>
              </a:rPr>
              <a:t>Keterlibatan Orang Tua</a:t>
            </a:r>
            <a:endParaRPr b="1" i="0" sz="1400" u="none" cap="none" strike="noStrike">
              <a:solidFill>
                <a:srgbClr val="002060"/>
              </a:solidFill>
              <a:latin typeface="Montserrat"/>
              <a:ea typeface="Montserrat"/>
              <a:cs typeface="Montserrat"/>
              <a:sym typeface="Montserrat"/>
            </a:endParaRPr>
          </a:p>
        </p:txBody>
      </p:sp>
      <p:sp>
        <p:nvSpPr>
          <p:cNvPr id="653" name="Google Shape;653;p16"/>
          <p:cNvSpPr txBox="1"/>
          <p:nvPr/>
        </p:nvSpPr>
        <p:spPr>
          <a:xfrm>
            <a:off x="2918044" y="3703183"/>
            <a:ext cx="2833877" cy="954107"/>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chemeClr val="accent3"/>
              </a:buClr>
              <a:buSzPts val="800"/>
              <a:buFont typeface="Noto Sans Symbols"/>
              <a:buChar char="▪"/>
            </a:pPr>
            <a:r>
              <a:rPr b="0" i="0" lang="en-US" sz="800" u="none" cap="none" strike="noStrike">
                <a:solidFill>
                  <a:srgbClr val="002060"/>
                </a:solidFill>
                <a:latin typeface="Raleway Medium"/>
                <a:ea typeface="Raleway Medium"/>
                <a:cs typeface="Raleway Medium"/>
                <a:sym typeface="Raleway Medium"/>
              </a:rPr>
              <a:t>Mengenalkan anak pada: menguatkan pemahaman orang tua mengenai pola hidup sehat, gizi, kelengkapan imunisasi dan identitas anak melalui kegiatan belajar dan kelas orang tua</a:t>
            </a:r>
            <a:endParaRPr b="0" i="0" sz="800" u="none" cap="none" strike="noStrike">
              <a:solidFill>
                <a:srgbClr val="002060"/>
              </a:solidFill>
              <a:latin typeface="Raleway Medium"/>
              <a:ea typeface="Raleway Medium"/>
              <a:cs typeface="Raleway Medium"/>
              <a:sym typeface="Raleway Medium"/>
            </a:endParaRPr>
          </a:p>
          <a:p>
            <a:pPr indent="-171450" lvl="0" marL="171450" marR="0" rtl="0" algn="l">
              <a:lnSpc>
                <a:spcPct val="100000"/>
              </a:lnSpc>
              <a:spcBef>
                <a:spcPts val="0"/>
              </a:spcBef>
              <a:spcAft>
                <a:spcPts val="0"/>
              </a:spcAft>
              <a:buClr>
                <a:schemeClr val="accent3"/>
              </a:buClr>
              <a:buSzPts val="800"/>
              <a:buFont typeface="Noto Sans Symbols"/>
              <a:buChar char="▪"/>
            </a:pPr>
            <a:r>
              <a:rPr b="0" i="0" lang="en-US" sz="800" u="none" cap="none" strike="noStrike">
                <a:solidFill>
                  <a:srgbClr val="002060"/>
                </a:solidFill>
                <a:latin typeface="Raleway Medium"/>
                <a:ea typeface="Raleway Medium"/>
                <a:cs typeface="Raleway Medium"/>
                <a:sym typeface="Raleway Medium"/>
              </a:rPr>
              <a:t>Memantau kelengkapan imunisasi dan identitas anak sebagai informasi yang dapat diteruskan ke unit terkait, seperti posyandu atau dinas</a:t>
            </a:r>
            <a:endParaRPr b="0" i="0" sz="800" u="none" cap="none" strike="noStrike">
              <a:solidFill>
                <a:srgbClr val="002060"/>
              </a:solidFill>
              <a:latin typeface="Raleway Medium"/>
              <a:ea typeface="Raleway Medium"/>
              <a:cs typeface="Raleway Medium"/>
              <a:sym typeface="Raleway Medium"/>
            </a:endParaRPr>
          </a:p>
        </p:txBody>
      </p:sp>
      <p:sp>
        <p:nvSpPr>
          <p:cNvPr id="654" name="Google Shape;654;p16"/>
          <p:cNvSpPr txBox="1"/>
          <p:nvPr/>
        </p:nvSpPr>
        <p:spPr>
          <a:xfrm flipH="1">
            <a:off x="2918045" y="3129684"/>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400"/>
              <a:buFont typeface="Raleway Medium"/>
              <a:buNone/>
            </a:pPr>
            <a:r>
              <a:rPr b="1" i="0" lang="en-US" sz="1600" u="none" cap="none" strike="noStrike">
                <a:solidFill>
                  <a:schemeClr val="accent1"/>
                </a:solidFill>
                <a:latin typeface="Montserrat"/>
                <a:ea typeface="Montserrat"/>
                <a:cs typeface="Montserrat"/>
                <a:sym typeface="Montserrat"/>
              </a:rPr>
              <a:t>ELEMEN 3</a:t>
            </a:r>
            <a:endParaRPr/>
          </a:p>
        </p:txBody>
      </p:sp>
      <p:sp>
        <p:nvSpPr>
          <p:cNvPr id="655" name="Google Shape;655;p16"/>
          <p:cNvSpPr txBox="1"/>
          <p:nvPr/>
        </p:nvSpPr>
        <p:spPr>
          <a:xfrm>
            <a:off x="2918044" y="3381894"/>
            <a:ext cx="2298848"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1400" u="none" cap="none" strike="noStrike">
                <a:solidFill>
                  <a:srgbClr val="002060"/>
                </a:solidFill>
                <a:latin typeface="Montserrat"/>
                <a:ea typeface="Montserrat"/>
                <a:cs typeface="Montserrat"/>
                <a:sym typeface="Montserrat"/>
              </a:rPr>
              <a:t>‘Hub’ Layanan Esensial</a:t>
            </a:r>
            <a:endParaRPr b="1" i="0" sz="1400" u="none" cap="none" strike="noStrike">
              <a:solidFill>
                <a:srgbClr val="002060"/>
              </a:solidFill>
              <a:latin typeface="Montserrat"/>
              <a:ea typeface="Montserrat"/>
              <a:cs typeface="Montserrat"/>
              <a:sym typeface="Montserrat"/>
            </a:endParaRPr>
          </a:p>
        </p:txBody>
      </p:sp>
      <p:sp>
        <p:nvSpPr>
          <p:cNvPr id="656" name="Google Shape;656;p16"/>
          <p:cNvSpPr txBox="1"/>
          <p:nvPr/>
        </p:nvSpPr>
        <p:spPr>
          <a:xfrm>
            <a:off x="5852145" y="3668535"/>
            <a:ext cx="2685463" cy="707886"/>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000"/>
              <a:buFont typeface="Noto Sans Symbols"/>
              <a:buChar char="▪"/>
            </a:pPr>
            <a:r>
              <a:rPr b="0" i="0" lang="en-US" sz="1000" u="none" cap="none" strike="noStrike">
                <a:solidFill>
                  <a:srgbClr val="002060"/>
                </a:solidFill>
                <a:latin typeface="Arial"/>
                <a:ea typeface="Arial"/>
                <a:cs typeface="Arial"/>
                <a:sym typeface="Arial"/>
              </a:rPr>
              <a:t>satuan menggunakan perencanaan berbasis data dan perangkat tata kelola sehingga penggunaan anggaran efektif dan akuntabel</a:t>
            </a:r>
            <a:endParaRPr b="0" i="0" sz="800" u="none" cap="none" strike="noStrike">
              <a:solidFill>
                <a:srgbClr val="002060"/>
              </a:solidFill>
              <a:latin typeface="Raleway Medium"/>
              <a:ea typeface="Raleway Medium"/>
              <a:cs typeface="Raleway Medium"/>
              <a:sym typeface="Raleway Medium"/>
            </a:endParaRPr>
          </a:p>
        </p:txBody>
      </p:sp>
      <p:sp>
        <p:nvSpPr>
          <p:cNvPr id="657" name="Google Shape;657;p16"/>
          <p:cNvSpPr txBox="1"/>
          <p:nvPr/>
        </p:nvSpPr>
        <p:spPr>
          <a:xfrm flipH="1">
            <a:off x="5852146" y="3129684"/>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400"/>
              <a:buFont typeface="Raleway Medium"/>
              <a:buNone/>
            </a:pPr>
            <a:r>
              <a:rPr b="1" i="0" lang="en-US" sz="1600" u="none" cap="none" strike="noStrike">
                <a:solidFill>
                  <a:schemeClr val="accent1"/>
                </a:solidFill>
                <a:latin typeface="Montserrat"/>
                <a:ea typeface="Montserrat"/>
                <a:cs typeface="Montserrat"/>
                <a:sym typeface="Montserrat"/>
              </a:rPr>
              <a:t>ELEMEN 3</a:t>
            </a:r>
            <a:endParaRPr/>
          </a:p>
        </p:txBody>
      </p:sp>
      <p:sp>
        <p:nvSpPr>
          <p:cNvPr id="658" name="Google Shape;658;p16"/>
          <p:cNvSpPr txBox="1"/>
          <p:nvPr/>
        </p:nvSpPr>
        <p:spPr>
          <a:xfrm>
            <a:off x="5852145" y="3360435"/>
            <a:ext cx="2044500" cy="30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1400" u="none" cap="none" strike="noStrike">
                <a:solidFill>
                  <a:srgbClr val="002060"/>
                </a:solidFill>
                <a:latin typeface="Montserrat"/>
                <a:ea typeface="Montserrat"/>
                <a:cs typeface="Montserrat"/>
                <a:sym typeface="Montserrat"/>
              </a:rPr>
              <a:t>Tata Kelola</a:t>
            </a:r>
            <a:endParaRPr/>
          </a:p>
        </p:txBody>
      </p:sp>
      <p:pic>
        <p:nvPicPr>
          <p:cNvPr id="659" name="Google Shape;659;p16"/>
          <p:cNvPicPr preferRelativeResize="0"/>
          <p:nvPr/>
        </p:nvPicPr>
        <p:blipFill rotWithShape="1">
          <a:blip r:embed="rId3">
            <a:alphaModFix/>
          </a:blip>
          <a:srcRect b="0" l="0" r="0" t="0"/>
          <a:stretch/>
        </p:blipFill>
        <p:spPr>
          <a:xfrm>
            <a:off x="26805" y="2247913"/>
            <a:ext cx="2948601" cy="295026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3" name="Shape 663"/>
        <p:cNvGrpSpPr/>
        <p:nvPr/>
      </p:nvGrpSpPr>
      <p:grpSpPr>
        <a:xfrm>
          <a:off x="0" y="0"/>
          <a:ext cx="0" cy="0"/>
          <a:chOff x="0" y="0"/>
          <a:chExt cx="0" cy="0"/>
        </a:xfrm>
      </p:grpSpPr>
      <p:pic>
        <p:nvPicPr>
          <p:cNvPr id="664" name="Google Shape;664;p17"/>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8" name="Shape 668"/>
        <p:cNvGrpSpPr/>
        <p:nvPr/>
      </p:nvGrpSpPr>
      <p:grpSpPr>
        <a:xfrm>
          <a:off x="0" y="0"/>
          <a:ext cx="0" cy="0"/>
          <a:chOff x="0" y="0"/>
          <a:chExt cx="0" cy="0"/>
        </a:xfrm>
      </p:grpSpPr>
      <p:pic>
        <p:nvPicPr>
          <p:cNvPr id="669" name="Google Shape;669;p1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3" name="Shape 673"/>
        <p:cNvGrpSpPr/>
        <p:nvPr/>
      </p:nvGrpSpPr>
      <p:grpSpPr>
        <a:xfrm>
          <a:off x="0" y="0"/>
          <a:ext cx="0" cy="0"/>
          <a:chOff x="0" y="0"/>
          <a:chExt cx="0" cy="0"/>
        </a:xfrm>
      </p:grpSpPr>
      <p:sp>
        <p:nvSpPr>
          <p:cNvPr id="674" name="Google Shape;674;p19"/>
          <p:cNvSpPr txBox="1"/>
          <p:nvPr>
            <p:ph type="title"/>
          </p:nvPr>
        </p:nvSpPr>
        <p:spPr>
          <a:xfrm>
            <a:off x="1485149" y="186431"/>
            <a:ext cx="7713900" cy="572700"/>
          </a:xfrm>
          <a:prstGeom prst="rect">
            <a:avLst/>
          </a:prstGeom>
          <a:noFill/>
          <a:ln>
            <a:noFill/>
          </a:ln>
        </p:spPr>
        <p:txBody>
          <a:bodyPr anchorCtr="0" anchor="t" bIns="0" lIns="0" spcFirstLastPara="1" rIns="0" wrap="square" tIns="9025">
            <a:spAutoFit/>
          </a:bodyPr>
          <a:lstStyle/>
          <a:p>
            <a:pPr indent="0" lvl="0" marL="9525" rtl="0" algn="ctr">
              <a:lnSpc>
                <a:spcPct val="100000"/>
              </a:lnSpc>
              <a:spcBef>
                <a:spcPts val="71"/>
              </a:spcBef>
              <a:spcAft>
                <a:spcPts val="0"/>
              </a:spcAft>
              <a:buSzPts val="2800"/>
              <a:buNone/>
            </a:pPr>
            <a:r>
              <a:rPr lang="en-US" sz="2100"/>
              <a:t>Sasaran dan Indikator PAUDHI (RPJMN dan RAN)</a:t>
            </a:r>
            <a:endParaRPr sz="2100"/>
          </a:p>
        </p:txBody>
      </p:sp>
      <p:sp>
        <p:nvSpPr>
          <p:cNvPr id="675" name="Google Shape;675;p19"/>
          <p:cNvSpPr txBox="1"/>
          <p:nvPr>
            <p:ph idx="12" type="sldNum"/>
          </p:nvPr>
        </p:nvSpPr>
        <p:spPr>
          <a:xfrm>
            <a:off x="8936038" y="6677025"/>
            <a:ext cx="207962" cy="177800"/>
          </a:xfrm>
          <a:prstGeom prst="rect">
            <a:avLst/>
          </a:prstGeom>
          <a:noFill/>
          <a:ln>
            <a:noFill/>
          </a:ln>
        </p:spPr>
        <p:txBody>
          <a:bodyPr anchorCtr="0" anchor="t" bIns="0" lIns="0" spcFirstLastPara="1" rIns="0" wrap="square" tIns="0">
            <a:spAutoFit/>
          </a:bodyPr>
          <a:lstStyle/>
          <a:p>
            <a:pPr indent="0" lvl="0" marL="45720" marR="0" rtl="0" algn="l">
              <a:lnSpc>
                <a:spcPct val="100833"/>
              </a:lnSpc>
              <a:spcBef>
                <a:spcPts val="0"/>
              </a:spcBef>
              <a:spcAft>
                <a:spcPts val="0"/>
              </a:spcAft>
              <a:buNone/>
            </a:pPr>
            <a:fld id="{00000000-1234-1234-1234-123412341234}" type="slidenum">
              <a:rPr b="1" i="0" lang="en-US" sz="1200" u="none" cap="none" strike="noStrike">
                <a:solidFill>
                  <a:schemeClr val="lt1"/>
                </a:solidFill>
                <a:latin typeface="Candara"/>
                <a:ea typeface="Candara"/>
                <a:cs typeface="Candara"/>
                <a:sym typeface="Candara"/>
              </a:rPr>
              <a:t>‹#›</a:t>
            </a:fld>
            <a:endParaRPr b="1" i="0" sz="1200" u="none" cap="none" strike="noStrike">
              <a:solidFill>
                <a:schemeClr val="lt1"/>
              </a:solidFill>
              <a:latin typeface="Candara"/>
              <a:ea typeface="Candara"/>
              <a:cs typeface="Candara"/>
              <a:sym typeface="Candara"/>
            </a:endParaRPr>
          </a:p>
        </p:txBody>
      </p:sp>
      <p:grpSp>
        <p:nvGrpSpPr>
          <p:cNvPr id="676" name="Google Shape;676;p19"/>
          <p:cNvGrpSpPr/>
          <p:nvPr/>
        </p:nvGrpSpPr>
        <p:grpSpPr>
          <a:xfrm>
            <a:off x="100584" y="856106"/>
            <a:ext cx="3838575" cy="657225"/>
            <a:chOff x="134112" y="1141475"/>
            <a:chExt cx="5118100" cy="876300"/>
          </a:xfrm>
        </p:grpSpPr>
        <p:sp>
          <p:nvSpPr>
            <p:cNvPr id="677" name="Google Shape;677;p19"/>
            <p:cNvSpPr/>
            <p:nvPr/>
          </p:nvSpPr>
          <p:spPr>
            <a:xfrm>
              <a:off x="134112" y="1141475"/>
              <a:ext cx="5118100" cy="281940"/>
            </a:xfrm>
            <a:custGeom>
              <a:rect b="b" l="l" r="r" t="t"/>
              <a:pathLst>
                <a:path extrusionOk="0" h="281940" w="5118100">
                  <a:moveTo>
                    <a:pt x="4087368" y="0"/>
                  </a:moveTo>
                  <a:lnTo>
                    <a:pt x="0" y="0"/>
                  </a:lnTo>
                  <a:lnTo>
                    <a:pt x="0" y="281940"/>
                  </a:lnTo>
                  <a:lnTo>
                    <a:pt x="4087368" y="281940"/>
                  </a:lnTo>
                  <a:lnTo>
                    <a:pt x="4087368" y="0"/>
                  </a:lnTo>
                  <a:close/>
                </a:path>
                <a:path extrusionOk="0" h="281940" w="5118100">
                  <a:moveTo>
                    <a:pt x="5117592" y="1524"/>
                  </a:moveTo>
                  <a:lnTo>
                    <a:pt x="4098036" y="1524"/>
                  </a:lnTo>
                  <a:lnTo>
                    <a:pt x="4098036" y="278892"/>
                  </a:lnTo>
                  <a:lnTo>
                    <a:pt x="5117592" y="278892"/>
                  </a:lnTo>
                  <a:lnTo>
                    <a:pt x="5117592" y="1524"/>
                  </a:lnTo>
                  <a:close/>
                </a:path>
              </a:pathLst>
            </a:custGeom>
            <a:solidFill>
              <a:srgbClr val="FF50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78" name="Google Shape;678;p19"/>
            <p:cNvSpPr/>
            <p:nvPr/>
          </p:nvSpPr>
          <p:spPr>
            <a:xfrm>
              <a:off x="150876" y="1446275"/>
              <a:ext cx="4037329" cy="571500"/>
            </a:xfrm>
            <a:custGeom>
              <a:rect b="b" l="l" r="r" t="t"/>
              <a:pathLst>
                <a:path extrusionOk="0" h="571500" w="4037329">
                  <a:moveTo>
                    <a:pt x="4037076" y="0"/>
                  </a:moveTo>
                  <a:lnTo>
                    <a:pt x="0" y="0"/>
                  </a:lnTo>
                  <a:lnTo>
                    <a:pt x="0" y="571500"/>
                  </a:lnTo>
                  <a:lnTo>
                    <a:pt x="4037076" y="571500"/>
                  </a:lnTo>
                  <a:lnTo>
                    <a:pt x="4037076"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679" name="Google Shape;679;p19"/>
          <p:cNvSpPr txBox="1"/>
          <p:nvPr/>
        </p:nvSpPr>
        <p:spPr>
          <a:xfrm>
            <a:off x="112299" y="1084706"/>
            <a:ext cx="3018949" cy="335028"/>
          </a:xfrm>
          <a:prstGeom prst="rect">
            <a:avLst/>
          </a:prstGeom>
          <a:noFill/>
          <a:ln>
            <a:noFill/>
          </a:ln>
        </p:spPr>
        <p:txBody>
          <a:bodyPr anchorCtr="0" anchor="t" bIns="0" lIns="0" spcFirstLastPara="1" rIns="0" wrap="square" tIns="44750">
            <a:spAutoFit/>
          </a:bodyPr>
          <a:lstStyle/>
          <a:p>
            <a:pPr indent="0" lvl="0" marL="581501"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Angka kematian ibu</a:t>
            </a:r>
            <a:endParaRPr b="0" i="0" sz="900" u="none" cap="none" strike="noStrike">
              <a:solidFill>
                <a:srgbClr val="000000"/>
              </a:solidFill>
              <a:latin typeface="Arial"/>
              <a:ea typeface="Arial"/>
              <a:cs typeface="Arial"/>
              <a:sym typeface="Arial"/>
            </a:endParaRPr>
          </a:p>
          <a:p>
            <a:pPr indent="0" lvl="0" marL="581501" marR="0" rtl="0" algn="l">
              <a:lnSpc>
                <a:spcPct val="100000"/>
              </a:lnSpc>
              <a:spcBef>
                <a:spcPts val="83"/>
              </a:spcBef>
              <a:spcAft>
                <a:spcPts val="0"/>
              </a:spcAft>
              <a:buNone/>
            </a:pPr>
            <a:r>
              <a:rPr b="1" i="0" lang="en-US" sz="900" u="none" cap="none" strike="noStrike">
                <a:solidFill>
                  <a:srgbClr val="000000"/>
                </a:solidFill>
                <a:latin typeface="Arial"/>
                <a:ea typeface="Arial"/>
                <a:cs typeface="Arial"/>
                <a:sym typeface="Arial"/>
              </a:rPr>
              <a:t>(per 100.000 kelahiran hidup)</a:t>
            </a:r>
            <a:endParaRPr b="0" i="0" sz="900" u="none" cap="none" strike="noStrike">
              <a:solidFill>
                <a:srgbClr val="000000"/>
              </a:solidFill>
              <a:latin typeface="Arial"/>
              <a:ea typeface="Arial"/>
              <a:cs typeface="Arial"/>
              <a:sym typeface="Arial"/>
            </a:endParaRPr>
          </a:p>
        </p:txBody>
      </p:sp>
      <p:sp>
        <p:nvSpPr>
          <p:cNvPr id="680" name="Google Shape;680;p19"/>
          <p:cNvSpPr txBox="1"/>
          <p:nvPr/>
        </p:nvSpPr>
        <p:spPr>
          <a:xfrm>
            <a:off x="3348799" y="1222152"/>
            <a:ext cx="272891"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305</a:t>
            </a:r>
            <a:endParaRPr b="0" i="0" sz="1200" u="none" cap="none" strike="noStrike">
              <a:solidFill>
                <a:srgbClr val="000000"/>
              </a:solidFill>
              <a:latin typeface="Arial"/>
              <a:ea typeface="Arial"/>
              <a:cs typeface="Arial"/>
              <a:sym typeface="Arial"/>
            </a:endParaRPr>
          </a:p>
        </p:txBody>
      </p:sp>
      <p:sp>
        <p:nvSpPr>
          <p:cNvPr id="681" name="Google Shape;681;p19"/>
          <p:cNvSpPr/>
          <p:nvPr/>
        </p:nvSpPr>
        <p:spPr>
          <a:xfrm>
            <a:off x="134873" y="1546479"/>
            <a:ext cx="2987040" cy="427673"/>
          </a:xfrm>
          <a:custGeom>
            <a:rect b="b" l="l" r="r" t="t"/>
            <a:pathLst>
              <a:path extrusionOk="0" h="570230" w="3982720">
                <a:moveTo>
                  <a:pt x="3982212" y="0"/>
                </a:moveTo>
                <a:lnTo>
                  <a:pt x="0" y="0"/>
                </a:lnTo>
                <a:lnTo>
                  <a:pt x="0" y="569976"/>
                </a:lnTo>
                <a:lnTo>
                  <a:pt x="3982212" y="569976"/>
                </a:lnTo>
                <a:lnTo>
                  <a:pt x="3982212"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82" name="Google Shape;682;p19"/>
          <p:cNvSpPr txBox="1"/>
          <p:nvPr/>
        </p:nvSpPr>
        <p:spPr>
          <a:xfrm>
            <a:off x="112299" y="1526715"/>
            <a:ext cx="3018949" cy="345127"/>
          </a:xfrm>
          <a:prstGeom prst="rect">
            <a:avLst/>
          </a:prstGeom>
          <a:noFill/>
          <a:ln>
            <a:noFill/>
          </a:ln>
        </p:spPr>
        <p:txBody>
          <a:bodyPr anchorCtr="0" anchor="t" bIns="0" lIns="0" spcFirstLastPara="1" rIns="0" wrap="square" tIns="54750">
            <a:spAutoFit/>
          </a:bodyPr>
          <a:lstStyle/>
          <a:p>
            <a:pPr indent="0" lvl="0" marL="542925"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Angka kematian bayi</a:t>
            </a:r>
            <a:endParaRPr b="0" i="0" sz="900" u="none" cap="none" strike="noStrike">
              <a:solidFill>
                <a:srgbClr val="000000"/>
              </a:solidFill>
              <a:latin typeface="Arial"/>
              <a:ea typeface="Arial"/>
              <a:cs typeface="Arial"/>
              <a:sym typeface="Arial"/>
            </a:endParaRPr>
          </a:p>
          <a:p>
            <a:pPr indent="0" lvl="0" marL="542925" marR="0" rtl="0" algn="l">
              <a:lnSpc>
                <a:spcPct val="100000"/>
              </a:lnSpc>
              <a:spcBef>
                <a:spcPts val="83"/>
              </a:spcBef>
              <a:spcAft>
                <a:spcPts val="0"/>
              </a:spcAft>
              <a:buNone/>
            </a:pPr>
            <a:r>
              <a:rPr b="1" i="0" lang="en-US" sz="900" u="none" cap="none" strike="noStrike">
                <a:solidFill>
                  <a:srgbClr val="000000"/>
                </a:solidFill>
                <a:latin typeface="Arial"/>
                <a:ea typeface="Arial"/>
                <a:cs typeface="Arial"/>
                <a:sym typeface="Arial"/>
              </a:rPr>
              <a:t>(per 1.000 kelahiran hidup)</a:t>
            </a:r>
            <a:endParaRPr b="0" i="0" sz="900" u="none" cap="none" strike="noStrike">
              <a:solidFill>
                <a:srgbClr val="000000"/>
              </a:solidFill>
              <a:latin typeface="Arial"/>
              <a:ea typeface="Arial"/>
              <a:cs typeface="Arial"/>
              <a:sym typeface="Arial"/>
            </a:endParaRPr>
          </a:p>
        </p:txBody>
      </p:sp>
      <p:sp>
        <p:nvSpPr>
          <p:cNvPr id="683" name="Google Shape;683;p19"/>
          <p:cNvSpPr txBox="1"/>
          <p:nvPr/>
        </p:nvSpPr>
        <p:spPr>
          <a:xfrm>
            <a:off x="3386138" y="1638014"/>
            <a:ext cx="188595"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24</a:t>
            </a:r>
            <a:endParaRPr b="0" i="0" sz="1200" u="none" cap="none" strike="noStrike">
              <a:solidFill>
                <a:srgbClr val="000000"/>
              </a:solidFill>
              <a:latin typeface="Arial"/>
              <a:ea typeface="Arial"/>
              <a:cs typeface="Arial"/>
              <a:sym typeface="Arial"/>
            </a:endParaRPr>
          </a:p>
        </p:txBody>
      </p:sp>
      <p:sp>
        <p:nvSpPr>
          <p:cNvPr id="684" name="Google Shape;684;p19"/>
          <p:cNvSpPr txBox="1"/>
          <p:nvPr/>
        </p:nvSpPr>
        <p:spPr>
          <a:xfrm>
            <a:off x="4213384" y="1214209"/>
            <a:ext cx="272891"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183</a:t>
            </a:r>
            <a:endParaRPr b="0" i="0" sz="1200" u="none" cap="none" strike="noStrike">
              <a:solidFill>
                <a:srgbClr val="000000"/>
              </a:solidFill>
              <a:latin typeface="Arial"/>
              <a:ea typeface="Arial"/>
              <a:cs typeface="Arial"/>
              <a:sym typeface="Arial"/>
            </a:endParaRPr>
          </a:p>
        </p:txBody>
      </p:sp>
      <p:sp>
        <p:nvSpPr>
          <p:cNvPr id="685" name="Google Shape;685;p19"/>
          <p:cNvSpPr txBox="1"/>
          <p:nvPr/>
        </p:nvSpPr>
        <p:spPr>
          <a:xfrm>
            <a:off x="4248340" y="1616297"/>
            <a:ext cx="188595"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16</a:t>
            </a:r>
            <a:endParaRPr b="0" i="0" sz="1200" u="none" cap="none" strike="noStrike">
              <a:solidFill>
                <a:srgbClr val="000000"/>
              </a:solidFill>
              <a:latin typeface="Arial"/>
              <a:ea typeface="Arial"/>
              <a:cs typeface="Arial"/>
              <a:sym typeface="Arial"/>
            </a:endParaRPr>
          </a:p>
        </p:txBody>
      </p:sp>
      <p:grpSp>
        <p:nvGrpSpPr>
          <p:cNvPr id="686" name="Google Shape;686;p19"/>
          <p:cNvGrpSpPr/>
          <p:nvPr/>
        </p:nvGrpSpPr>
        <p:grpSpPr>
          <a:xfrm>
            <a:off x="121158" y="1121284"/>
            <a:ext cx="4674584" cy="1411700"/>
            <a:chOff x="161544" y="1495044"/>
            <a:chExt cx="6232779" cy="1882267"/>
          </a:xfrm>
        </p:grpSpPr>
        <p:pic>
          <p:nvPicPr>
            <p:cNvPr id="687" name="Google Shape;687;p19"/>
            <p:cNvPicPr preferRelativeResize="0"/>
            <p:nvPr/>
          </p:nvPicPr>
          <p:blipFill rotWithShape="1">
            <a:blip r:embed="rId3">
              <a:alphaModFix/>
            </a:blip>
            <a:srcRect b="0" l="0" r="0" t="0"/>
            <a:stretch/>
          </p:blipFill>
          <p:spPr>
            <a:xfrm>
              <a:off x="280415" y="1495044"/>
              <a:ext cx="289559" cy="473963"/>
            </a:xfrm>
            <a:prstGeom prst="rect">
              <a:avLst/>
            </a:prstGeom>
            <a:noFill/>
            <a:ln>
              <a:noFill/>
            </a:ln>
          </p:spPr>
        </p:pic>
        <p:pic>
          <p:nvPicPr>
            <p:cNvPr id="688" name="Google Shape;688;p19"/>
            <p:cNvPicPr preferRelativeResize="0"/>
            <p:nvPr/>
          </p:nvPicPr>
          <p:blipFill rotWithShape="1">
            <a:blip r:embed="rId4">
              <a:alphaModFix/>
            </a:blip>
            <a:srcRect b="0" l="0" r="0" t="0"/>
            <a:stretch/>
          </p:blipFill>
          <p:spPr>
            <a:xfrm>
              <a:off x="161544" y="2139695"/>
              <a:ext cx="512064" cy="396239"/>
            </a:xfrm>
            <a:prstGeom prst="rect">
              <a:avLst/>
            </a:prstGeom>
            <a:noFill/>
            <a:ln>
              <a:noFill/>
            </a:ln>
          </p:spPr>
        </p:pic>
        <p:sp>
          <p:nvSpPr>
            <p:cNvPr id="689" name="Google Shape;689;p19"/>
            <p:cNvSpPr/>
            <p:nvPr/>
          </p:nvSpPr>
          <p:spPr>
            <a:xfrm>
              <a:off x="4209288" y="2026920"/>
              <a:ext cx="2185035" cy="17780"/>
            </a:xfrm>
            <a:custGeom>
              <a:rect b="b" l="l" r="r" t="t"/>
              <a:pathLst>
                <a:path extrusionOk="0" h="17780" w="2185035">
                  <a:moveTo>
                    <a:pt x="0" y="17399"/>
                  </a:moveTo>
                  <a:lnTo>
                    <a:pt x="2184781" y="0"/>
                  </a:lnTo>
                </a:path>
              </a:pathLst>
            </a:custGeom>
            <a:noFill/>
            <a:ln cap="flat" cmpd="sng" w="9525">
              <a:solidFill>
                <a:srgbClr val="A4A4A4"/>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90" name="Google Shape;690;p19"/>
            <p:cNvSpPr/>
            <p:nvPr/>
          </p:nvSpPr>
          <p:spPr>
            <a:xfrm>
              <a:off x="161544" y="2673096"/>
              <a:ext cx="4018915" cy="704215"/>
            </a:xfrm>
            <a:custGeom>
              <a:rect b="b" l="l" r="r" t="t"/>
              <a:pathLst>
                <a:path extrusionOk="0" h="704214" w="4018915">
                  <a:moveTo>
                    <a:pt x="4018788" y="0"/>
                  </a:moveTo>
                  <a:lnTo>
                    <a:pt x="0" y="0"/>
                  </a:lnTo>
                  <a:lnTo>
                    <a:pt x="0" y="704088"/>
                  </a:lnTo>
                  <a:lnTo>
                    <a:pt x="4018788" y="704088"/>
                  </a:lnTo>
                  <a:lnTo>
                    <a:pt x="4018788"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691" name="Google Shape;691;p19"/>
          <p:cNvSpPr txBox="1"/>
          <p:nvPr/>
        </p:nvSpPr>
        <p:spPr>
          <a:xfrm>
            <a:off x="688086" y="2095691"/>
            <a:ext cx="2171224" cy="297646"/>
          </a:xfrm>
          <a:prstGeom prst="rect">
            <a:avLst/>
          </a:prstGeom>
          <a:noFill/>
          <a:ln>
            <a:noFill/>
          </a:ln>
        </p:spPr>
        <p:txBody>
          <a:bodyPr anchorCtr="0" anchor="t" bIns="0" lIns="0" spcFirstLastPara="1" rIns="0" wrap="square" tIns="9525">
            <a:spAutoFit/>
          </a:bodyPr>
          <a:lstStyle/>
          <a:p>
            <a:pPr indent="0" lvl="0" marL="0" marR="3810" rtl="0" algn="l">
              <a:lnSpc>
                <a:spcPct val="107500"/>
              </a:lnSpc>
              <a:spcBef>
                <a:spcPts val="0"/>
              </a:spcBef>
              <a:spcAft>
                <a:spcPts val="0"/>
              </a:spcAft>
              <a:buNone/>
            </a:pPr>
            <a:r>
              <a:rPr b="1" i="0" lang="en-US" sz="900" u="none" cap="none" strike="noStrike">
                <a:solidFill>
                  <a:srgbClr val="000000"/>
                </a:solidFill>
                <a:latin typeface="Arial"/>
                <a:ea typeface="Arial"/>
                <a:cs typeface="Arial"/>
                <a:sym typeface="Arial"/>
              </a:rPr>
              <a:t>Prevalensi stunting (pendek dan sangat  pendek) pada balita (%)</a:t>
            </a:r>
            <a:endParaRPr b="0" i="0" sz="900" u="none" cap="none" strike="noStrike">
              <a:solidFill>
                <a:srgbClr val="000000"/>
              </a:solidFill>
              <a:latin typeface="Arial"/>
              <a:ea typeface="Arial"/>
              <a:cs typeface="Arial"/>
              <a:sym typeface="Arial"/>
            </a:endParaRPr>
          </a:p>
        </p:txBody>
      </p:sp>
      <p:sp>
        <p:nvSpPr>
          <p:cNvPr id="692" name="Google Shape;692;p19"/>
          <p:cNvSpPr txBox="1"/>
          <p:nvPr/>
        </p:nvSpPr>
        <p:spPr>
          <a:xfrm>
            <a:off x="3355657" y="2164461"/>
            <a:ext cx="315278"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27,7</a:t>
            </a:r>
            <a:endParaRPr b="0" i="0" sz="1200" u="none" cap="none" strike="noStrike">
              <a:solidFill>
                <a:srgbClr val="000000"/>
              </a:solidFill>
              <a:latin typeface="Arial"/>
              <a:ea typeface="Arial"/>
              <a:cs typeface="Arial"/>
              <a:sym typeface="Arial"/>
            </a:endParaRPr>
          </a:p>
        </p:txBody>
      </p:sp>
      <p:sp>
        <p:nvSpPr>
          <p:cNvPr id="693" name="Google Shape;693;p19"/>
          <p:cNvSpPr txBox="1"/>
          <p:nvPr/>
        </p:nvSpPr>
        <p:spPr>
          <a:xfrm>
            <a:off x="4252245" y="2154365"/>
            <a:ext cx="188595"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14</a:t>
            </a:r>
            <a:endParaRPr b="0" i="0" sz="1200" u="none" cap="none" strike="noStrike">
              <a:solidFill>
                <a:srgbClr val="000000"/>
              </a:solidFill>
              <a:latin typeface="Arial"/>
              <a:ea typeface="Arial"/>
              <a:cs typeface="Arial"/>
              <a:sym typeface="Arial"/>
            </a:endParaRPr>
          </a:p>
        </p:txBody>
      </p:sp>
      <p:sp>
        <p:nvSpPr>
          <p:cNvPr id="694" name="Google Shape;694;p19"/>
          <p:cNvSpPr/>
          <p:nvPr/>
        </p:nvSpPr>
        <p:spPr>
          <a:xfrm>
            <a:off x="122301" y="2550033"/>
            <a:ext cx="3018949" cy="497205"/>
          </a:xfrm>
          <a:custGeom>
            <a:rect b="b" l="l" r="r" t="t"/>
            <a:pathLst>
              <a:path extrusionOk="0" h="662939" w="4025265">
                <a:moveTo>
                  <a:pt x="4024884" y="0"/>
                </a:moveTo>
                <a:lnTo>
                  <a:pt x="0" y="0"/>
                </a:lnTo>
                <a:lnTo>
                  <a:pt x="0" y="662940"/>
                </a:lnTo>
                <a:lnTo>
                  <a:pt x="4024884" y="662940"/>
                </a:lnTo>
                <a:lnTo>
                  <a:pt x="4024884"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695" name="Google Shape;695;p19"/>
          <p:cNvSpPr txBox="1"/>
          <p:nvPr/>
        </p:nvSpPr>
        <p:spPr>
          <a:xfrm>
            <a:off x="676199" y="2608421"/>
            <a:ext cx="2061210" cy="297646"/>
          </a:xfrm>
          <a:prstGeom prst="rect">
            <a:avLst/>
          </a:prstGeom>
          <a:noFill/>
          <a:ln>
            <a:noFill/>
          </a:ln>
        </p:spPr>
        <p:txBody>
          <a:bodyPr anchorCtr="0" anchor="t" bIns="0" lIns="0" spcFirstLastPara="1" rIns="0" wrap="square" tIns="9525">
            <a:spAutoFit/>
          </a:bodyPr>
          <a:lstStyle/>
          <a:p>
            <a:pPr indent="0" lvl="0" marL="0" marR="3810" rtl="0" algn="l">
              <a:lnSpc>
                <a:spcPct val="107500"/>
              </a:lnSpc>
              <a:spcBef>
                <a:spcPts val="0"/>
              </a:spcBef>
              <a:spcAft>
                <a:spcPts val="0"/>
              </a:spcAft>
              <a:buNone/>
            </a:pPr>
            <a:r>
              <a:rPr b="1" i="0" lang="en-US" sz="900" u="none" cap="none" strike="noStrike">
                <a:solidFill>
                  <a:srgbClr val="000000"/>
                </a:solidFill>
                <a:latin typeface="Arial"/>
                <a:ea typeface="Arial"/>
                <a:cs typeface="Arial"/>
                <a:sym typeface="Arial"/>
              </a:rPr>
              <a:t>Prevalensi wasting (kurus dan sangat  kurus) pada balita (%)</a:t>
            </a:r>
            <a:endParaRPr b="0" i="0" sz="900" u="none" cap="none" strike="noStrike">
              <a:solidFill>
                <a:srgbClr val="000000"/>
              </a:solidFill>
              <a:latin typeface="Arial"/>
              <a:ea typeface="Arial"/>
              <a:cs typeface="Arial"/>
              <a:sym typeface="Arial"/>
            </a:endParaRPr>
          </a:p>
        </p:txBody>
      </p:sp>
      <p:sp>
        <p:nvSpPr>
          <p:cNvPr id="696" name="Google Shape;696;p19"/>
          <p:cNvSpPr txBox="1"/>
          <p:nvPr/>
        </p:nvSpPr>
        <p:spPr>
          <a:xfrm>
            <a:off x="3343084" y="2672619"/>
            <a:ext cx="315278"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10,2</a:t>
            </a:r>
            <a:endParaRPr b="0" i="0" sz="1200" u="none" cap="none" strike="noStrike">
              <a:solidFill>
                <a:srgbClr val="000000"/>
              </a:solidFill>
              <a:latin typeface="Arial"/>
              <a:ea typeface="Arial"/>
              <a:cs typeface="Arial"/>
              <a:sym typeface="Arial"/>
            </a:endParaRPr>
          </a:p>
        </p:txBody>
      </p:sp>
      <p:sp>
        <p:nvSpPr>
          <p:cNvPr id="697" name="Google Shape;697;p19"/>
          <p:cNvSpPr txBox="1"/>
          <p:nvPr/>
        </p:nvSpPr>
        <p:spPr>
          <a:xfrm>
            <a:off x="4265104" y="2669000"/>
            <a:ext cx="103823"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7</a:t>
            </a:r>
            <a:endParaRPr b="0" i="0" sz="1200" u="none" cap="none" strike="noStrike">
              <a:solidFill>
                <a:srgbClr val="000000"/>
              </a:solidFill>
              <a:latin typeface="Arial"/>
              <a:ea typeface="Arial"/>
              <a:cs typeface="Arial"/>
              <a:sym typeface="Arial"/>
            </a:endParaRPr>
          </a:p>
        </p:txBody>
      </p:sp>
      <p:grpSp>
        <p:nvGrpSpPr>
          <p:cNvPr id="698" name="Google Shape;698;p19"/>
          <p:cNvGrpSpPr/>
          <p:nvPr/>
        </p:nvGrpSpPr>
        <p:grpSpPr>
          <a:xfrm>
            <a:off x="90297" y="1956816"/>
            <a:ext cx="4739260" cy="1652778"/>
            <a:chOff x="120395" y="2609088"/>
            <a:chExt cx="6319013" cy="2203704"/>
          </a:xfrm>
        </p:grpSpPr>
        <p:pic>
          <p:nvPicPr>
            <p:cNvPr id="699" name="Google Shape;699;p19"/>
            <p:cNvPicPr preferRelativeResize="0"/>
            <p:nvPr/>
          </p:nvPicPr>
          <p:blipFill rotWithShape="1">
            <a:blip r:embed="rId5">
              <a:alphaModFix/>
            </a:blip>
            <a:srcRect b="0" l="0" r="0" t="0"/>
            <a:stretch/>
          </p:blipFill>
          <p:spPr>
            <a:xfrm>
              <a:off x="134111" y="2759964"/>
              <a:ext cx="464820" cy="477012"/>
            </a:xfrm>
            <a:prstGeom prst="rect">
              <a:avLst/>
            </a:prstGeom>
            <a:noFill/>
            <a:ln>
              <a:noFill/>
            </a:ln>
          </p:spPr>
        </p:pic>
        <p:pic>
          <p:nvPicPr>
            <p:cNvPr id="700" name="Google Shape;700;p19"/>
            <p:cNvPicPr preferRelativeResize="0"/>
            <p:nvPr/>
          </p:nvPicPr>
          <p:blipFill rotWithShape="1">
            <a:blip r:embed="rId6">
              <a:alphaModFix/>
            </a:blip>
            <a:srcRect b="0" l="0" r="0" t="0"/>
            <a:stretch/>
          </p:blipFill>
          <p:spPr>
            <a:xfrm>
              <a:off x="437387" y="2819400"/>
              <a:ext cx="396240" cy="406908"/>
            </a:xfrm>
            <a:prstGeom prst="rect">
              <a:avLst/>
            </a:prstGeom>
            <a:noFill/>
            <a:ln>
              <a:noFill/>
            </a:ln>
          </p:spPr>
        </p:pic>
        <p:pic>
          <p:nvPicPr>
            <p:cNvPr id="701" name="Google Shape;701;p19"/>
            <p:cNvPicPr preferRelativeResize="0"/>
            <p:nvPr/>
          </p:nvPicPr>
          <p:blipFill rotWithShape="1">
            <a:blip r:embed="rId5">
              <a:alphaModFix/>
            </a:blip>
            <a:srcRect b="0" l="0" r="0" t="0"/>
            <a:stretch/>
          </p:blipFill>
          <p:spPr>
            <a:xfrm>
              <a:off x="137159" y="3447288"/>
              <a:ext cx="473964" cy="487680"/>
            </a:xfrm>
            <a:prstGeom prst="rect">
              <a:avLst/>
            </a:prstGeom>
            <a:noFill/>
            <a:ln>
              <a:noFill/>
            </a:ln>
          </p:spPr>
        </p:pic>
        <p:pic>
          <p:nvPicPr>
            <p:cNvPr id="702" name="Google Shape;702;p19"/>
            <p:cNvPicPr preferRelativeResize="0"/>
            <p:nvPr/>
          </p:nvPicPr>
          <p:blipFill rotWithShape="1">
            <a:blip r:embed="rId7">
              <a:alphaModFix/>
            </a:blip>
            <a:srcRect b="0" l="0" r="0" t="0"/>
            <a:stretch/>
          </p:blipFill>
          <p:spPr>
            <a:xfrm>
              <a:off x="568451" y="3515868"/>
              <a:ext cx="152400" cy="356616"/>
            </a:xfrm>
            <a:prstGeom prst="rect">
              <a:avLst/>
            </a:prstGeom>
            <a:noFill/>
            <a:ln>
              <a:noFill/>
            </a:ln>
          </p:spPr>
        </p:pic>
        <p:sp>
          <p:nvSpPr>
            <p:cNvPr id="703" name="Google Shape;703;p19"/>
            <p:cNvSpPr/>
            <p:nvPr/>
          </p:nvSpPr>
          <p:spPr>
            <a:xfrm>
              <a:off x="4232148" y="2609088"/>
              <a:ext cx="2207260" cy="1455420"/>
            </a:xfrm>
            <a:custGeom>
              <a:rect b="b" l="l" r="r" t="t"/>
              <a:pathLst>
                <a:path extrusionOk="0" h="1455420" w="2207260">
                  <a:moveTo>
                    <a:pt x="7619" y="0"/>
                  </a:moveTo>
                  <a:lnTo>
                    <a:pt x="2206243" y="0"/>
                  </a:lnTo>
                </a:path>
                <a:path extrusionOk="0" h="1455420" w="2207260">
                  <a:moveTo>
                    <a:pt x="0" y="833627"/>
                  </a:moveTo>
                  <a:lnTo>
                    <a:pt x="2207260" y="833627"/>
                  </a:lnTo>
                </a:path>
                <a:path extrusionOk="0" h="1455420" w="2207260">
                  <a:moveTo>
                    <a:pt x="0" y="1437132"/>
                  </a:moveTo>
                  <a:lnTo>
                    <a:pt x="2207260" y="1455293"/>
                  </a:lnTo>
                </a:path>
              </a:pathLst>
            </a:custGeom>
            <a:noFill/>
            <a:ln cap="flat" cmpd="sng" w="9525">
              <a:solidFill>
                <a:srgbClr val="A4A4A4"/>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04" name="Google Shape;704;p19"/>
            <p:cNvSpPr/>
            <p:nvPr/>
          </p:nvSpPr>
          <p:spPr>
            <a:xfrm>
              <a:off x="120395" y="4104132"/>
              <a:ext cx="4067810" cy="708660"/>
            </a:xfrm>
            <a:custGeom>
              <a:rect b="b" l="l" r="r" t="t"/>
              <a:pathLst>
                <a:path extrusionOk="0" h="708660" w="4067810">
                  <a:moveTo>
                    <a:pt x="4067555" y="0"/>
                  </a:moveTo>
                  <a:lnTo>
                    <a:pt x="0" y="0"/>
                  </a:lnTo>
                  <a:lnTo>
                    <a:pt x="0" y="708659"/>
                  </a:lnTo>
                  <a:lnTo>
                    <a:pt x="4067555" y="708659"/>
                  </a:lnTo>
                  <a:lnTo>
                    <a:pt x="4067555"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705" name="Google Shape;705;p19"/>
          <p:cNvSpPr txBox="1"/>
          <p:nvPr/>
        </p:nvSpPr>
        <p:spPr>
          <a:xfrm>
            <a:off x="646100" y="3101054"/>
            <a:ext cx="1628775" cy="443872"/>
          </a:xfrm>
          <a:prstGeom prst="rect">
            <a:avLst/>
          </a:prstGeom>
          <a:noFill/>
          <a:ln>
            <a:noFill/>
          </a:ln>
        </p:spPr>
        <p:txBody>
          <a:bodyPr anchorCtr="0" anchor="t" bIns="0" lIns="0" spcFirstLastPara="1" rIns="0" wrap="square" tIns="10000">
            <a:spAutoFit/>
          </a:bodyPr>
          <a:lstStyle/>
          <a:p>
            <a:pPr indent="0" lvl="0" marL="9525" marR="3810" rtl="0" algn="l">
              <a:lnSpc>
                <a:spcPct val="107100"/>
              </a:lnSpc>
              <a:spcBef>
                <a:spcPts val="0"/>
              </a:spcBef>
              <a:spcAft>
                <a:spcPts val="0"/>
              </a:spcAft>
              <a:buNone/>
            </a:pPr>
            <a:r>
              <a:rPr b="1" i="0" lang="en-US" sz="900" u="none" cap="none" strike="noStrike">
                <a:solidFill>
                  <a:srgbClr val="000000"/>
                </a:solidFill>
                <a:latin typeface="Arial"/>
                <a:ea typeface="Arial"/>
                <a:cs typeface="Arial"/>
                <a:sym typeface="Arial"/>
              </a:rPr>
              <a:t>Persentase imunisasi dasar  lengkap pada anak usia 12-23  bulan</a:t>
            </a:r>
            <a:endParaRPr b="0" i="0" sz="900" u="none" cap="none" strike="noStrike">
              <a:solidFill>
                <a:srgbClr val="000000"/>
              </a:solidFill>
              <a:latin typeface="Arial"/>
              <a:ea typeface="Arial"/>
              <a:cs typeface="Arial"/>
              <a:sym typeface="Arial"/>
            </a:endParaRPr>
          </a:p>
        </p:txBody>
      </p:sp>
      <p:sp>
        <p:nvSpPr>
          <p:cNvPr id="706" name="Google Shape;706;p19"/>
          <p:cNvSpPr txBox="1"/>
          <p:nvPr/>
        </p:nvSpPr>
        <p:spPr>
          <a:xfrm>
            <a:off x="3360514" y="3198209"/>
            <a:ext cx="315278"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57,9</a:t>
            </a:r>
            <a:endParaRPr b="0" i="0" sz="1200" u="none" cap="none" strike="noStrike">
              <a:solidFill>
                <a:srgbClr val="000000"/>
              </a:solidFill>
              <a:latin typeface="Arial"/>
              <a:ea typeface="Arial"/>
              <a:cs typeface="Arial"/>
              <a:sym typeface="Arial"/>
            </a:endParaRPr>
          </a:p>
        </p:txBody>
      </p:sp>
      <p:sp>
        <p:nvSpPr>
          <p:cNvPr id="707" name="Google Shape;707;p19"/>
          <p:cNvSpPr txBox="1"/>
          <p:nvPr/>
        </p:nvSpPr>
        <p:spPr>
          <a:xfrm>
            <a:off x="4265104" y="3224022"/>
            <a:ext cx="188595"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90</a:t>
            </a:r>
            <a:endParaRPr b="0" i="0" sz="1200" u="none" cap="none" strike="noStrike">
              <a:solidFill>
                <a:srgbClr val="000000"/>
              </a:solidFill>
              <a:latin typeface="Arial"/>
              <a:ea typeface="Arial"/>
              <a:cs typeface="Arial"/>
              <a:sym typeface="Arial"/>
            </a:endParaRPr>
          </a:p>
        </p:txBody>
      </p:sp>
      <p:grpSp>
        <p:nvGrpSpPr>
          <p:cNvPr id="708" name="Google Shape;708;p19"/>
          <p:cNvGrpSpPr/>
          <p:nvPr/>
        </p:nvGrpSpPr>
        <p:grpSpPr>
          <a:xfrm>
            <a:off x="100584" y="3112389"/>
            <a:ext cx="4682775" cy="1147954"/>
            <a:chOff x="134112" y="4149852"/>
            <a:chExt cx="6243700" cy="1530604"/>
          </a:xfrm>
        </p:grpSpPr>
        <p:pic>
          <p:nvPicPr>
            <p:cNvPr id="709" name="Google Shape;709;p19"/>
            <p:cNvPicPr preferRelativeResize="0"/>
            <p:nvPr/>
          </p:nvPicPr>
          <p:blipFill rotWithShape="1">
            <a:blip r:embed="rId8">
              <a:alphaModFix/>
            </a:blip>
            <a:srcRect b="0" l="0" r="0" t="0"/>
            <a:stretch/>
          </p:blipFill>
          <p:spPr>
            <a:xfrm>
              <a:off x="179832" y="4149852"/>
              <a:ext cx="559308" cy="559307"/>
            </a:xfrm>
            <a:prstGeom prst="rect">
              <a:avLst/>
            </a:prstGeom>
            <a:noFill/>
            <a:ln>
              <a:noFill/>
            </a:ln>
          </p:spPr>
        </p:pic>
        <p:sp>
          <p:nvSpPr>
            <p:cNvPr id="710" name="Google Shape;710;p19"/>
            <p:cNvSpPr/>
            <p:nvPr/>
          </p:nvSpPr>
          <p:spPr>
            <a:xfrm>
              <a:off x="4270247" y="4812792"/>
              <a:ext cx="2022475" cy="27305"/>
            </a:xfrm>
            <a:custGeom>
              <a:rect b="b" l="l" r="r" t="t"/>
              <a:pathLst>
                <a:path extrusionOk="0" h="27304" w="2022475">
                  <a:moveTo>
                    <a:pt x="0" y="0"/>
                  </a:moveTo>
                  <a:lnTo>
                    <a:pt x="2022475" y="26923"/>
                  </a:lnTo>
                </a:path>
              </a:pathLst>
            </a:custGeom>
            <a:noFill/>
            <a:ln cap="flat" cmpd="sng" w="9525">
              <a:solidFill>
                <a:srgbClr val="A4A4A4"/>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11" name="Google Shape;711;p19"/>
            <p:cNvSpPr/>
            <p:nvPr/>
          </p:nvSpPr>
          <p:spPr>
            <a:xfrm>
              <a:off x="134112" y="4852416"/>
              <a:ext cx="4046220" cy="828040"/>
            </a:xfrm>
            <a:custGeom>
              <a:rect b="b" l="l" r="r" t="t"/>
              <a:pathLst>
                <a:path extrusionOk="0" h="828039" w="4046220">
                  <a:moveTo>
                    <a:pt x="4046220" y="0"/>
                  </a:moveTo>
                  <a:lnTo>
                    <a:pt x="0" y="0"/>
                  </a:lnTo>
                  <a:lnTo>
                    <a:pt x="0" y="827532"/>
                  </a:lnTo>
                  <a:lnTo>
                    <a:pt x="4046220" y="827532"/>
                  </a:lnTo>
                  <a:lnTo>
                    <a:pt x="4046220"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12" name="Google Shape;712;p19"/>
            <p:cNvSpPr/>
            <p:nvPr/>
          </p:nvSpPr>
          <p:spPr>
            <a:xfrm>
              <a:off x="4262627" y="5650992"/>
              <a:ext cx="2115185" cy="0"/>
            </a:xfrm>
            <a:custGeom>
              <a:rect b="b" l="l" r="r" t="t"/>
              <a:pathLst>
                <a:path extrusionOk="0" h="120000" w="2115185">
                  <a:moveTo>
                    <a:pt x="0" y="0"/>
                  </a:moveTo>
                  <a:lnTo>
                    <a:pt x="2115058" y="0"/>
                  </a:lnTo>
                </a:path>
              </a:pathLst>
            </a:custGeom>
            <a:noFill/>
            <a:ln cap="flat" cmpd="sng" w="9525">
              <a:solidFill>
                <a:srgbClr val="A4A4A4"/>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713" name="Google Shape;713;p19"/>
          <p:cNvSpPr txBox="1"/>
          <p:nvPr/>
        </p:nvSpPr>
        <p:spPr>
          <a:xfrm>
            <a:off x="112300" y="3639311"/>
            <a:ext cx="3023234" cy="453329"/>
          </a:xfrm>
          <a:prstGeom prst="rect">
            <a:avLst/>
          </a:prstGeom>
          <a:noFill/>
          <a:ln>
            <a:noFill/>
          </a:ln>
        </p:spPr>
        <p:txBody>
          <a:bodyPr anchorCtr="0" anchor="t" bIns="0" lIns="0" spcFirstLastPara="1" rIns="0" wrap="square" tIns="1900">
            <a:sp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Times New Roman"/>
              <a:ea typeface="Times New Roman"/>
              <a:cs typeface="Times New Roman"/>
              <a:sym typeface="Times New Roman"/>
            </a:endParaRPr>
          </a:p>
          <a:p>
            <a:pPr indent="0" lvl="0" marL="599599"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Persentase anak kelas 1 SD/MI/SDLB yang</a:t>
            </a:r>
            <a:endParaRPr b="0" i="0" sz="900" u="none" cap="none" strike="noStrike">
              <a:solidFill>
                <a:srgbClr val="000000"/>
              </a:solidFill>
              <a:latin typeface="Arial"/>
              <a:ea typeface="Arial"/>
              <a:cs typeface="Arial"/>
              <a:sym typeface="Arial"/>
            </a:endParaRPr>
          </a:p>
          <a:p>
            <a:pPr indent="0" lvl="0" marL="599599" marR="0" rtl="0" algn="l">
              <a:lnSpc>
                <a:spcPct val="100000"/>
              </a:lnSpc>
              <a:spcBef>
                <a:spcPts val="83"/>
              </a:spcBef>
              <a:spcAft>
                <a:spcPts val="0"/>
              </a:spcAft>
              <a:buNone/>
            </a:pPr>
            <a:r>
              <a:rPr b="1" i="0" lang="en-US" sz="900" u="none" cap="none" strike="noStrike">
                <a:solidFill>
                  <a:srgbClr val="000000"/>
                </a:solidFill>
                <a:latin typeface="Arial"/>
                <a:ea typeface="Arial"/>
                <a:cs typeface="Arial"/>
                <a:sym typeface="Arial"/>
              </a:rPr>
              <a:t>pernah mengikuti pendidikan anak usia dini</a:t>
            </a:r>
            <a:endParaRPr b="0" i="0" sz="900" u="none" cap="none" strike="noStrike">
              <a:solidFill>
                <a:srgbClr val="000000"/>
              </a:solidFill>
              <a:latin typeface="Arial"/>
              <a:ea typeface="Arial"/>
              <a:cs typeface="Arial"/>
              <a:sym typeface="Arial"/>
            </a:endParaRPr>
          </a:p>
        </p:txBody>
      </p:sp>
      <p:grpSp>
        <p:nvGrpSpPr>
          <p:cNvPr id="714" name="Google Shape;714;p19"/>
          <p:cNvGrpSpPr/>
          <p:nvPr/>
        </p:nvGrpSpPr>
        <p:grpSpPr>
          <a:xfrm>
            <a:off x="237744" y="854964"/>
            <a:ext cx="4591621" cy="3257549"/>
            <a:chOff x="316991" y="1139952"/>
            <a:chExt cx="6122162" cy="4343399"/>
          </a:xfrm>
        </p:grpSpPr>
        <p:pic>
          <p:nvPicPr>
            <p:cNvPr id="715" name="Google Shape;715;p19"/>
            <p:cNvPicPr preferRelativeResize="0"/>
            <p:nvPr/>
          </p:nvPicPr>
          <p:blipFill rotWithShape="1">
            <a:blip r:embed="rId9">
              <a:alphaModFix/>
            </a:blip>
            <a:srcRect b="0" l="0" r="0" t="0"/>
            <a:stretch/>
          </p:blipFill>
          <p:spPr>
            <a:xfrm>
              <a:off x="316991" y="5018531"/>
              <a:ext cx="466344" cy="464820"/>
            </a:xfrm>
            <a:prstGeom prst="rect">
              <a:avLst/>
            </a:prstGeom>
            <a:noFill/>
            <a:ln>
              <a:noFill/>
            </a:ln>
          </p:spPr>
        </p:pic>
        <p:sp>
          <p:nvSpPr>
            <p:cNvPr id="716" name="Google Shape;716;p19"/>
            <p:cNvSpPr/>
            <p:nvPr/>
          </p:nvSpPr>
          <p:spPr>
            <a:xfrm>
              <a:off x="5274563" y="1139952"/>
              <a:ext cx="1164590" cy="277495"/>
            </a:xfrm>
            <a:custGeom>
              <a:rect b="b" l="l" r="r" t="t"/>
              <a:pathLst>
                <a:path extrusionOk="0" h="277494" w="1164589">
                  <a:moveTo>
                    <a:pt x="1164336" y="0"/>
                  </a:moveTo>
                  <a:lnTo>
                    <a:pt x="0" y="0"/>
                  </a:lnTo>
                  <a:lnTo>
                    <a:pt x="0" y="277367"/>
                  </a:lnTo>
                  <a:lnTo>
                    <a:pt x="1164336" y="277367"/>
                  </a:lnTo>
                  <a:lnTo>
                    <a:pt x="1164336" y="0"/>
                  </a:lnTo>
                  <a:close/>
                </a:path>
              </a:pathLst>
            </a:custGeom>
            <a:solidFill>
              <a:srgbClr val="FF50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717" name="Google Shape;717;p19"/>
          <p:cNvSpPr txBox="1"/>
          <p:nvPr/>
        </p:nvSpPr>
        <p:spPr>
          <a:xfrm>
            <a:off x="3362992" y="3848290"/>
            <a:ext cx="400050"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63,34</a:t>
            </a:r>
            <a:endParaRPr b="0" i="0" sz="1200" u="none" cap="none" strike="noStrike">
              <a:solidFill>
                <a:srgbClr val="000000"/>
              </a:solidFill>
              <a:latin typeface="Arial"/>
              <a:ea typeface="Arial"/>
              <a:cs typeface="Arial"/>
              <a:sym typeface="Arial"/>
            </a:endParaRPr>
          </a:p>
        </p:txBody>
      </p:sp>
      <p:sp>
        <p:nvSpPr>
          <p:cNvPr id="718" name="Google Shape;718;p19"/>
          <p:cNvSpPr txBox="1"/>
          <p:nvPr/>
        </p:nvSpPr>
        <p:spPr>
          <a:xfrm>
            <a:off x="4149376" y="3862292"/>
            <a:ext cx="400050"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72,77</a:t>
            </a:r>
            <a:endParaRPr b="0" i="0" sz="1200" u="none" cap="none" strike="noStrike">
              <a:solidFill>
                <a:srgbClr val="000000"/>
              </a:solidFill>
              <a:latin typeface="Arial"/>
              <a:ea typeface="Arial"/>
              <a:cs typeface="Arial"/>
              <a:sym typeface="Arial"/>
            </a:endParaRPr>
          </a:p>
        </p:txBody>
      </p:sp>
      <p:sp>
        <p:nvSpPr>
          <p:cNvPr id="719" name="Google Shape;719;p19"/>
          <p:cNvSpPr txBox="1"/>
          <p:nvPr/>
        </p:nvSpPr>
        <p:spPr>
          <a:xfrm>
            <a:off x="4069175" y="876548"/>
            <a:ext cx="647224"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FFFFFF"/>
                </a:solidFill>
                <a:latin typeface="Arial"/>
                <a:ea typeface="Arial"/>
                <a:cs typeface="Arial"/>
                <a:sym typeface="Arial"/>
              </a:rPr>
              <a:t>Target 2024</a:t>
            </a:r>
            <a:endParaRPr b="0" i="0" sz="900" u="none" cap="none" strike="noStrike">
              <a:solidFill>
                <a:srgbClr val="000000"/>
              </a:solidFill>
              <a:latin typeface="Arial"/>
              <a:ea typeface="Arial"/>
              <a:cs typeface="Arial"/>
              <a:sym typeface="Arial"/>
            </a:endParaRPr>
          </a:p>
        </p:txBody>
      </p:sp>
      <p:sp>
        <p:nvSpPr>
          <p:cNvPr id="720" name="Google Shape;720;p19"/>
          <p:cNvSpPr/>
          <p:nvPr/>
        </p:nvSpPr>
        <p:spPr>
          <a:xfrm>
            <a:off x="100584" y="4289678"/>
            <a:ext cx="3034665" cy="428625"/>
          </a:xfrm>
          <a:custGeom>
            <a:rect b="b" l="l" r="r" t="t"/>
            <a:pathLst>
              <a:path extrusionOk="0" h="571500" w="4046220">
                <a:moveTo>
                  <a:pt x="4046220" y="0"/>
                </a:moveTo>
                <a:lnTo>
                  <a:pt x="0" y="0"/>
                </a:lnTo>
                <a:lnTo>
                  <a:pt x="0" y="571499"/>
                </a:lnTo>
                <a:lnTo>
                  <a:pt x="4046220" y="571499"/>
                </a:lnTo>
                <a:lnTo>
                  <a:pt x="4046220"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21" name="Google Shape;721;p19"/>
          <p:cNvSpPr txBox="1"/>
          <p:nvPr/>
        </p:nvSpPr>
        <p:spPr>
          <a:xfrm>
            <a:off x="112300" y="4289679"/>
            <a:ext cx="3023234" cy="297262"/>
          </a:xfrm>
          <a:prstGeom prst="rect">
            <a:avLst/>
          </a:prstGeom>
          <a:noFill/>
          <a:ln>
            <a:noFill/>
          </a:ln>
        </p:spPr>
        <p:txBody>
          <a:bodyPr anchorCtr="0" anchor="t" bIns="0" lIns="0" spcFirstLastPara="1" rIns="0" wrap="square" tIns="2850">
            <a:spAutoFit/>
          </a:bodyPr>
          <a:lstStyle/>
          <a:p>
            <a:pPr indent="0" lvl="0" marL="0" marR="0" rtl="0" algn="l">
              <a:lnSpc>
                <a:spcPct val="100000"/>
              </a:lnSpc>
              <a:spcBef>
                <a:spcPts val="0"/>
              </a:spcBef>
              <a:spcAft>
                <a:spcPts val="0"/>
              </a:spcAft>
              <a:buNone/>
            </a:pPr>
            <a:r>
              <a:t/>
            </a:r>
            <a:endParaRPr b="0" i="0" sz="1013" u="none" cap="none" strike="noStrike">
              <a:solidFill>
                <a:srgbClr val="000000"/>
              </a:solidFill>
              <a:latin typeface="Times New Roman"/>
              <a:ea typeface="Times New Roman"/>
              <a:cs typeface="Times New Roman"/>
              <a:sym typeface="Times New Roman"/>
            </a:endParaRPr>
          </a:p>
          <a:p>
            <a:pPr indent="0" lvl="0" marL="569119" marR="0" rtl="0" algn="l">
              <a:lnSpc>
                <a:spcPct val="100000"/>
              </a:lnSpc>
              <a:spcBef>
                <a:spcPts val="4"/>
              </a:spcBef>
              <a:spcAft>
                <a:spcPts val="0"/>
              </a:spcAft>
              <a:buNone/>
            </a:pPr>
            <a:r>
              <a:rPr b="1" i="0" lang="en-US" sz="900" u="none" cap="none" strike="noStrike">
                <a:solidFill>
                  <a:srgbClr val="000000"/>
                </a:solidFill>
                <a:latin typeface="Arial"/>
                <a:ea typeface="Arial"/>
                <a:cs typeface="Arial"/>
                <a:sym typeface="Arial"/>
              </a:rPr>
              <a:t>Indeks Perlindungan Anak (IPA</a:t>
            </a:r>
            <a:endParaRPr b="0" i="0" sz="900" u="none" cap="none" strike="noStrike">
              <a:solidFill>
                <a:srgbClr val="000000"/>
              </a:solidFill>
              <a:latin typeface="Arial"/>
              <a:ea typeface="Arial"/>
              <a:cs typeface="Arial"/>
              <a:sym typeface="Arial"/>
            </a:endParaRPr>
          </a:p>
        </p:txBody>
      </p:sp>
      <p:sp>
        <p:nvSpPr>
          <p:cNvPr id="722" name="Google Shape;722;p19"/>
          <p:cNvSpPr txBox="1"/>
          <p:nvPr/>
        </p:nvSpPr>
        <p:spPr>
          <a:xfrm>
            <a:off x="3396424" y="4438803"/>
            <a:ext cx="400050"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62,72</a:t>
            </a:r>
            <a:endParaRPr b="0" i="0" sz="1200" u="none" cap="none" strike="noStrike">
              <a:solidFill>
                <a:srgbClr val="000000"/>
              </a:solidFill>
              <a:latin typeface="Arial"/>
              <a:ea typeface="Arial"/>
              <a:cs typeface="Arial"/>
              <a:sym typeface="Arial"/>
            </a:endParaRPr>
          </a:p>
        </p:txBody>
      </p:sp>
      <p:sp>
        <p:nvSpPr>
          <p:cNvPr id="723" name="Google Shape;723;p19"/>
          <p:cNvSpPr txBox="1"/>
          <p:nvPr/>
        </p:nvSpPr>
        <p:spPr>
          <a:xfrm>
            <a:off x="4215194" y="4423029"/>
            <a:ext cx="400050" cy="193803"/>
          </a:xfrm>
          <a:prstGeom prst="rect">
            <a:avLst/>
          </a:prstGeom>
          <a:noFill/>
          <a:ln>
            <a:noFill/>
          </a:ln>
        </p:spPr>
        <p:txBody>
          <a:bodyPr anchorCtr="0" anchor="t" bIns="0" lIns="0" spcFirstLastPara="1" rIns="0" wrap="square" tIns="9025">
            <a:spAutoFit/>
          </a:bodyPr>
          <a:lstStyle/>
          <a:p>
            <a:pPr indent="0" lvl="0" marL="9525"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73,49</a:t>
            </a:r>
            <a:endParaRPr b="0" i="0" sz="1200" u="none" cap="none" strike="noStrike">
              <a:solidFill>
                <a:srgbClr val="000000"/>
              </a:solidFill>
              <a:latin typeface="Arial"/>
              <a:ea typeface="Arial"/>
              <a:cs typeface="Arial"/>
              <a:sym typeface="Arial"/>
            </a:endParaRPr>
          </a:p>
        </p:txBody>
      </p:sp>
      <p:grpSp>
        <p:nvGrpSpPr>
          <p:cNvPr id="724" name="Google Shape;724;p19"/>
          <p:cNvGrpSpPr/>
          <p:nvPr/>
        </p:nvGrpSpPr>
        <p:grpSpPr>
          <a:xfrm>
            <a:off x="245745" y="388620"/>
            <a:ext cx="4573811" cy="4329590"/>
            <a:chOff x="327659" y="518159"/>
            <a:chExt cx="6098414" cy="5772786"/>
          </a:xfrm>
        </p:grpSpPr>
        <p:pic>
          <p:nvPicPr>
            <p:cNvPr id="725" name="Google Shape;725;p19"/>
            <p:cNvPicPr preferRelativeResize="0"/>
            <p:nvPr/>
          </p:nvPicPr>
          <p:blipFill rotWithShape="1">
            <a:blip r:embed="rId10">
              <a:alphaModFix/>
            </a:blip>
            <a:srcRect b="0" l="0" r="0" t="0"/>
            <a:stretch/>
          </p:blipFill>
          <p:spPr>
            <a:xfrm>
              <a:off x="327659" y="5839968"/>
              <a:ext cx="428244" cy="429767"/>
            </a:xfrm>
            <a:prstGeom prst="rect">
              <a:avLst/>
            </a:prstGeom>
            <a:noFill/>
            <a:ln>
              <a:noFill/>
            </a:ln>
          </p:spPr>
        </p:pic>
        <p:sp>
          <p:nvSpPr>
            <p:cNvPr id="726" name="Google Shape;726;p19"/>
            <p:cNvSpPr/>
            <p:nvPr/>
          </p:nvSpPr>
          <p:spPr>
            <a:xfrm>
              <a:off x="4239768" y="1379220"/>
              <a:ext cx="2186305" cy="4911725"/>
            </a:xfrm>
            <a:custGeom>
              <a:rect b="b" l="l" r="r" t="t"/>
              <a:pathLst>
                <a:path extrusionOk="0" h="4911725" w="2186304">
                  <a:moveTo>
                    <a:pt x="0" y="4902517"/>
                  </a:moveTo>
                  <a:lnTo>
                    <a:pt x="2094992" y="4890516"/>
                  </a:lnTo>
                </a:path>
                <a:path extrusionOk="0" h="4911725" w="2186304">
                  <a:moveTo>
                    <a:pt x="964692" y="4911432"/>
                  </a:moveTo>
                  <a:lnTo>
                    <a:pt x="1012698" y="67055"/>
                  </a:lnTo>
                </a:path>
                <a:path extrusionOk="0" h="4911725" w="2186304">
                  <a:moveTo>
                    <a:pt x="2107692" y="4890173"/>
                  </a:moveTo>
                  <a:lnTo>
                    <a:pt x="2185797" y="0"/>
                  </a:lnTo>
                </a:path>
              </a:pathLst>
            </a:custGeom>
            <a:noFill/>
            <a:ln cap="flat" cmpd="sng" w="9525">
              <a:solidFill>
                <a:srgbClr val="A4A4A4"/>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727" name="Google Shape;727;p19"/>
            <p:cNvPicPr preferRelativeResize="0"/>
            <p:nvPr/>
          </p:nvPicPr>
          <p:blipFill rotWithShape="1">
            <a:blip r:embed="rId11">
              <a:alphaModFix/>
            </a:blip>
            <a:srcRect b="0" l="0" r="0" t="0"/>
            <a:stretch/>
          </p:blipFill>
          <p:spPr>
            <a:xfrm>
              <a:off x="728471" y="518159"/>
              <a:ext cx="673608" cy="853439"/>
            </a:xfrm>
            <a:prstGeom prst="rect">
              <a:avLst/>
            </a:prstGeom>
            <a:noFill/>
            <a:ln>
              <a:noFill/>
            </a:ln>
          </p:spPr>
        </p:pic>
      </p:grpSp>
      <p:sp>
        <p:nvSpPr>
          <p:cNvPr id="728" name="Google Shape;728;p19"/>
          <p:cNvSpPr txBox="1"/>
          <p:nvPr/>
        </p:nvSpPr>
        <p:spPr>
          <a:xfrm>
            <a:off x="1213008" y="577310"/>
            <a:ext cx="2588895" cy="458459"/>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1350" u="none" cap="none" strike="noStrike">
                <a:solidFill>
                  <a:srgbClr val="000000"/>
                </a:solidFill>
                <a:latin typeface="Calibri"/>
                <a:ea typeface="Calibri"/>
                <a:cs typeface="Calibri"/>
                <a:sym typeface="Calibri"/>
              </a:rPr>
              <a:t>Sasaran Indikator RPJMN 2020-2024</a:t>
            </a:r>
            <a:endParaRPr b="0" i="0" sz="1350" u="none" cap="none" strike="noStrike">
              <a:solidFill>
                <a:srgbClr val="000000"/>
              </a:solidFill>
              <a:latin typeface="Calibri"/>
              <a:ea typeface="Calibri"/>
              <a:cs typeface="Calibri"/>
              <a:sym typeface="Calibri"/>
            </a:endParaRPr>
          </a:p>
          <a:p>
            <a:pPr indent="0" lvl="0" marL="178118" marR="0" rtl="0" algn="l">
              <a:lnSpc>
                <a:spcPct val="100000"/>
              </a:lnSpc>
              <a:spcBef>
                <a:spcPts val="754"/>
              </a:spcBef>
              <a:spcAft>
                <a:spcPts val="0"/>
              </a:spcAft>
              <a:buNone/>
            </a:pPr>
            <a:r>
              <a:rPr b="1" i="0" lang="en-US" sz="900" u="none" cap="none" strike="noStrike">
                <a:solidFill>
                  <a:srgbClr val="FFFFFF"/>
                </a:solidFill>
                <a:latin typeface="Arial"/>
                <a:ea typeface="Arial"/>
                <a:cs typeface="Arial"/>
                <a:sym typeface="Arial"/>
              </a:rPr>
              <a:t>Indikator	Baseline</a:t>
            </a:r>
            <a:endParaRPr b="0" i="0" sz="900" u="none" cap="none" strike="noStrike">
              <a:solidFill>
                <a:srgbClr val="000000"/>
              </a:solidFill>
              <a:latin typeface="Arial"/>
              <a:ea typeface="Arial"/>
              <a:cs typeface="Arial"/>
              <a:sym typeface="Arial"/>
            </a:endParaRPr>
          </a:p>
        </p:txBody>
      </p:sp>
      <p:grpSp>
        <p:nvGrpSpPr>
          <p:cNvPr id="729" name="Google Shape;729;p19"/>
          <p:cNvGrpSpPr/>
          <p:nvPr/>
        </p:nvGrpSpPr>
        <p:grpSpPr>
          <a:xfrm>
            <a:off x="5055203" y="812007"/>
            <a:ext cx="4009073" cy="3946208"/>
            <a:chOff x="6740270" y="1082675"/>
            <a:chExt cx="5345430" cy="5261610"/>
          </a:xfrm>
        </p:grpSpPr>
        <p:sp>
          <p:nvSpPr>
            <p:cNvPr id="730" name="Google Shape;730;p19"/>
            <p:cNvSpPr/>
            <p:nvPr/>
          </p:nvSpPr>
          <p:spPr>
            <a:xfrm>
              <a:off x="6746621" y="1088986"/>
              <a:ext cx="5332730" cy="461645"/>
            </a:xfrm>
            <a:custGeom>
              <a:rect b="b" l="l" r="r" t="t"/>
              <a:pathLst>
                <a:path extrusionOk="0" h="461644" w="5332730">
                  <a:moveTo>
                    <a:pt x="5332717" y="0"/>
                  </a:moveTo>
                  <a:lnTo>
                    <a:pt x="1359662" y="0"/>
                  </a:lnTo>
                  <a:lnTo>
                    <a:pt x="0" y="0"/>
                  </a:lnTo>
                  <a:lnTo>
                    <a:pt x="0" y="461048"/>
                  </a:lnTo>
                  <a:lnTo>
                    <a:pt x="1359662" y="461048"/>
                  </a:lnTo>
                  <a:lnTo>
                    <a:pt x="5332717" y="461048"/>
                  </a:lnTo>
                  <a:lnTo>
                    <a:pt x="5332717" y="0"/>
                  </a:lnTo>
                  <a:close/>
                </a:path>
              </a:pathLst>
            </a:custGeom>
            <a:solidFill>
              <a:srgbClr val="1BA3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31" name="Google Shape;731;p19"/>
            <p:cNvSpPr/>
            <p:nvPr/>
          </p:nvSpPr>
          <p:spPr>
            <a:xfrm>
              <a:off x="6746621" y="1550034"/>
              <a:ext cx="1360170" cy="4787900"/>
            </a:xfrm>
            <a:custGeom>
              <a:rect b="b" l="l" r="r" t="t"/>
              <a:pathLst>
                <a:path extrusionOk="0" h="4787900" w="1360170">
                  <a:moveTo>
                    <a:pt x="1359662" y="1595894"/>
                  </a:moveTo>
                  <a:lnTo>
                    <a:pt x="0" y="1595894"/>
                  </a:lnTo>
                  <a:lnTo>
                    <a:pt x="0" y="3404616"/>
                  </a:lnTo>
                  <a:lnTo>
                    <a:pt x="0" y="4787760"/>
                  </a:lnTo>
                  <a:lnTo>
                    <a:pt x="1359662" y="4787760"/>
                  </a:lnTo>
                  <a:lnTo>
                    <a:pt x="1359662" y="3404616"/>
                  </a:lnTo>
                  <a:lnTo>
                    <a:pt x="1359662" y="1595894"/>
                  </a:lnTo>
                  <a:close/>
                </a:path>
                <a:path extrusionOk="0" h="4787900" w="1360170">
                  <a:moveTo>
                    <a:pt x="1359662" y="0"/>
                  </a:moveTo>
                  <a:lnTo>
                    <a:pt x="0" y="0"/>
                  </a:lnTo>
                  <a:lnTo>
                    <a:pt x="0" y="1595882"/>
                  </a:lnTo>
                  <a:lnTo>
                    <a:pt x="1359662" y="1595882"/>
                  </a:lnTo>
                  <a:lnTo>
                    <a:pt x="1359662" y="0"/>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32" name="Google Shape;732;p19"/>
            <p:cNvSpPr/>
            <p:nvPr/>
          </p:nvSpPr>
          <p:spPr>
            <a:xfrm>
              <a:off x="8106282" y="1082675"/>
              <a:ext cx="0" cy="5261610"/>
            </a:xfrm>
            <a:custGeom>
              <a:rect b="b" l="l" r="r" t="t"/>
              <a:pathLst>
                <a:path extrusionOk="0" h="5261610" w="120000">
                  <a:moveTo>
                    <a:pt x="0" y="0"/>
                  </a:moveTo>
                  <a:lnTo>
                    <a:pt x="0" y="526147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33" name="Google Shape;733;p19"/>
            <p:cNvSpPr/>
            <p:nvPr/>
          </p:nvSpPr>
          <p:spPr>
            <a:xfrm>
              <a:off x="6740270" y="1550034"/>
              <a:ext cx="5345430" cy="0"/>
            </a:xfrm>
            <a:custGeom>
              <a:rect b="b" l="l" r="r" t="t"/>
              <a:pathLst>
                <a:path extrusionOk="0" h="120000" w="5345430">
                  <a:moveTo>
                    <a:pt x="0" y="0"/>
                  </a:moveTo>
                  <a:lnTo>
                    <a:pt x="5345430" y="0"/>
                  </a:lnTo>
                </a:path>
              </a:pathLst>
            </a:custGeom>
            <a:noFill/>
            <a:ln cap="flat" cmpd="sng" w="381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34" name="Google Shape;734;p19"/>
            <p:cNvSpPr/>
            <p:nvPr/>
          </p:nvSpPr>
          <p:spPr>
            <a:xfrm>
              <a:off x="6740270" y="1082675"/>
              <a:ext cx="5345430" cy="5261610"/>
            </a:xfrm>
            <a:custGeom>
              <a:rect b="b" l="l" r="r" t="t"/>
              <a:pathLst>
                <a:path extrusionOk="0" h="5261610" w="5345430">
                  <a:moveTo>
                    <a:pt x="0" y="2063241"/>
                  </a:moveTo>
                  <a:lnTo>
                    <a:pt x="5345430" y="2063241"/>
                  </a:lnTo>
                </a:path>
                <a:path extrusionOk="0" h="5261610" w="5345430">
                  <a:moveTo>
                    <a:pt x="0" y="3871976"/>
                  </a:moveTo>
                  <a:lnTo>
                    <a:pt x="5345430" y="3871976"/>
                  </a:lnTo>
                </a:path>
                <a:path extrusionOk="0" h="5261610" w="5345430">
                  <a:moveTo>
                    <a:pt x="6350" y="0"/>
                  </a:moveTo>
                  <a:lnTo>
                    <a:pt x="6350" y="5261470"/>
                  </a:lnTo>
                </a:path>
                <a:path extrusionOk="0" h="5261610" w="5345430">
                  <a:moveTo>
                    <a:pt x="5339080" y="0"/>
                  </a:moveTo>
                  <a:lnTo>
                    <a:pt x="5339080" y="5261470"/>
                  </a:lnTo>
                </a:path>
                <a:path extrusionOk="0" h="5261610" w="5345430">
                  <a:moveTo>
                    <a:pt x="0" y="6350"/>
                  </a:moveTo>
                  <a:lnTo>
                    <a:pt x="5345430" y="6350"/>
                  </a:lnTo>
                </a:path>
                <a:path extrusionOk="0" h="5261610" w="5345430">
                  <a:moveTo>
                    <a:pt x="0" y="5255120"/>
                  </a:moveTo>
                  <a:lnTo>
                    <a:pt x="5345430" y="525512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735" name="Google Shape;735;p19"/>
          <p:cNvSpPr txBox="1"/>
          <p:nvPr/>
        </p:nvSpPr>
        <p:spPr>
          <a:xfrm>
            <a:off x="5157501" y="851154"/>
            <a:ext cx="826770" cy="264014"/>
          </a:xfrm>
          <a:prstGeom prst="rect">
            <a:avLst/>
          </a:prstGeom>
          <a:noFill/>
          <a:ln>
            <a:noFill/>
          </a:ln>
        </p:spPr>
        <p:txBody>
          <a:bodyPr anchorCtr="0" anchor="t" bIns="0" lIns="0" spcFirstLastPara="1" rIns="0" wrap="square" tIns="10000">
            <a:spAutoFit/>
          </a:bodyPr>
          <a:lstStyle/>
          <a:p>
            <a:pPr indent="-203834" lvl="0" marL="212884" marR="3810" rtl="0" algn="l">
              <a:lnSpc>
                <a:spcPct val="100000"/>
              </a:lnSpc>
              <a:spcBef>
                <a:spcPts val="0"/>
              </a:spcBef>
              <a:spcAft>
                <a:spcPts val="0"/>
              </a:spcAft>
              <a:buNone/>
            </a:pPr>
            <a:r>
              <a:rPr b="1" i="0" lang="en-US" sz="825" u="none" cap="none" strike="noStrike">
                <a:solidFill>
                  <a:srgbClr val="FFFFFF"/>
                </a:solidFill>
                <a:latin typeface="Arial"/>
                <a:ea typeface="Arial"/>
                <a:cs typeface="Arial"/>
                <a:sym typeface="Arial"/>
              </a:rPr>
              <a:t>Bidang Layanan  PAUDHI</a:t>
            </a:r>
            <a:endParaRPr b="0" i="0" sz="825" u="none" cap="none" strike="noStrike">
              <a:solidFill>
                <a:srgbClr val="000000"/>
              </a:solidFill>
              <a:latin typeface="Arial"/>
              <a:ea typeface="Arial"/>
              <a:cs typeface="Arial"/>
              <a:sym typeface="Arial"/>
            </a:endParaRPr>
          </a:p>
        </p:txBody>
      </p:sp>
      <p:sp>
        <p:nvSpPr>
          <p:cNvPr id="736" name="Google Shape;736;p19"/>
          <p:cNvSpPr txBox="1"/>
          <p:nvPr/>
        </p:nvSpPr>
        <p:spPr>
          <a:xfrm>
            <a:off x="7097839" y="914019"/>
            <a:ext cx="944880" cy="137056"/>
          </a:xfrm>
          <a:prstGeom prst="rect">
            <a:avLst/>
          </a:prstGeom>
          <a:noFill/>
          <a:ln>
            <a:noFill/>
          </a:ln>
        </p:spPr>
        <p:txBody>
          <a:bodyPr anchorCtr="0" anchor="t" bIns="0" lIns="0" spcFirstLastPara="1" rIns="0" wrap="square" tIns="10000">
            <a:spAutoFit/>
          </a:bodyPr>
          <a:lstStyle/>
          <a:p>
            <a:pPr indent="0" lvl="0" marL="9525" marR="0" rtl="0" algn="l">
              <a:lnSpc>
                <a:spcPct val="100000"/>
              </a:lnSpc>
              <a:spcBef>
                <a:spcPts val="0"/>
              </a:spcBef>
              <a:spcAft>
                <a:spcPts val="0"/>
              </a:spcAft>
              <a:buNone/>
            </a:pPr>
            <a:r>
              <a:rPr b="1" i="0" lang="en-US" sz="825" u="none" cap="none" strike="noStrike">
                <a:solidFill>
                  <a:srgbClr val="FFFFFF"/>
                </a:solidFill>
                <a:latin typeface="Arial"/>
                <a:ea typeface="Arial"/>
                <a:cs typeface="Arial"/>
                <a:sym typeface="Arial"/>
              </a:rPr>
              <a:t>Indikator Outcome</a:t>
            </a:r>
            <a:endParaRPr b="0" i="0" sz="825" u="none" cap="none" strike="noStrike">
              <a:solidFill>
                <a:srgbClr val="000000"/>
              </a:solidFill>
              <a:latin typeface="Arial"/>
              <a:ea typeface="Arial"/>
              <a:cs typeface="Arial"/>
              <a:sym typeface="Arial"/>
            </a:endParaRPr>
          </a:p>
        </p:txBody>
      </p:sp>
      <p:sp>
        <p:nvSpPr>
          <p:cNvPr id="737" name="Google Shape;737;p19"/>
          <p:cNvSpPr txBox="1"/>
          <p:nvPr/>
        </p:nvSpPr>
        <p:spPr>
          <a:xfrm>
            <a:off x="5119592" y="1542669"/>
            <a:ext cx="830580" cy="425116"/>
          </a:xfrm>
          <a:prstGeom prst="rect">
            <a:avLst/>
          </a:prstGeom>
          <a:noFill/>
          <a:ln>
            <a:noFill/>
          </a:ln>
        </p:spPr>
        <p:txBody>
          <a:bodyPr anchorCtr="0" anchor="t" bIns="0" lIns="0" spcFirstLastPara="1" rIns="0" wrap="square" tIns="9525">
            <a:spAutoFit/>
          </a:bodyPr>
          <a:lstStyle/>
          <a:p>
            <a:pPr indent="0" lvl="0" marL="9525" marR="381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Bidang  Kesehatan dan  Gizi</a:t>
            </a:r>
            <a:endParaRPr b="0" i="0" sz="900" u="none" cap="none" strike="noStrike">
              <a:solidFill>
                <a:srgbClr val="000000"/>
              </a:solidFill>
              <a:latin typeface="Arial"/>
              <a:ea typeface="Arial"/>
              <a:cs typeface="Arial"/>
              <a:sym typeface="Arial"/>
            </a:endParaRPr>
          </a:p>
        </p:txBody>
      </p:sp>
      <p:sp>
        <p:nvSpPr>
          <p:cNvPr id="738" name="Google Shape;738;p19"/>
          <p:cNvSpPr txBox="1"/>
          <p:nvPr/>
        </p:nvSpPr>
        <p:spPr>
          <a:xfrm>
            <a:off x="6139625" y="1268349"/>
            <a:ext cx="2793206" cy="979114"/>
          </a:xfrm>
          <a:prstGeom prst="rect">
            <a:avLst/>
          </a:prstGeom>
          <a:noFill/>
          <a:ln>
            <a:noFill/>
          </a:ln>
        </p:spPr>
        <p:txBody>
          <a:bodyPr anchorCtr="0" anchor="t" bIns="0" lIns="0" spcFirstLastPara="1" rIns="0" wrap="square" tIns="9525">
            <a:spAutoFit/>
          </a:bodyPr>
          <a:lstStyle/>
          <a:p>
            <a:pPr indent="-171450" lvl="0" marL="180975" marR="169545"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bayi usia 0-11 bulan yang mendapat  imunisasi dasar lengkap</a:t>
            </a:r>
            <a:endParaRPr b="0" i="0" sz="900" u="none" cap="none" strike="noStrike">
              <a:solidFill>
                <a:srgbClr val="000000"/>
              </a:solidFill>
              <a:latin typeface="Arial"/>
              <a:ea typeface="Arial"/>
              <a:cs typeface="Arial"/>
              <a:sym typeface="Arial"/>
            </a:endParaRPr>
          </a:p>
          <a:p>
            <a:pPr indent="-171450" lvl="0" marL="180975" marR="381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bayi usia kurang dari 6 bulan mendapat  ASI eksklusif</a:t>
            </a:r>
            <a:endParaRPr b="0" i="0" sz="900" u="none" cap="none" strike="noStrike">
              <a:solidFill>
                <a:srgbClr val="000000"/>
              </a:solidFill>
              <a:latin typeface="Arial"/>
              <a:ea typeface="Arial"/>
              <a:cs typeface="Arial"/>
              <a:sym typeface="Arial"/>
            </a:endParaRPr>
          </a:p>
          <a:p>
            <a:pPr indent="-171450" lvl="0" marL="180975" marR="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balita yang dipantau pertumbuhan dan</a:t>
            </a:r>
            <a:endParaRPr b="0" i="0" sz="900" u="none" cap="none" strike="noStrike">
              <a:solidFill>
                <a:srgbClr val="000000"/>
              </a:solidFill>
              <a:latin typeface="Arial"/>
              <a:ea typeface="Arial"/>
              <a:cs typeface="Arial"/>
              <a:sym typeface="Arial"/>
            </a:endParaRPr>
          </a:p>
          <a:p>
            <a:pPr indent="0" lvl="0" marL="180975" marR="0" rtl="0" algn="l">
              <a:lnSpc>
                <a:spcPct val="100000"/>
              </a:lnSpc>
              <a:spcBef>
                <a:spcPts val="0"/>
              </a:spcBef>
              <a:spcAft>
                <a:spcPts val="0"/>
              </a:spcAft>
              <a:buNone/>
            </a:pPr>
            <a:r>
              <a:rPr b="0" i="0" lang="en-US" sz="900" u="none" cap="none" strike="noStrike">
                <a:solidFill>
                  <a:srgbClr val="221F1F"/>
                </a:solidFill>
                <a:latin typeface="Arial"/>
                <a:ea typeface="Arial"/>
                <a:cs typeface="Arial"/>
                <a:sym typeface="Arial"/>
              </a:rPr>
              <a:t>perkembangannya</a:t>
            </a:r>
            <a:endParaRPr b="0" i="0" sz="900" u="none" cap="none" strike="noStrike">
              <a:solidFill>
                <a:srgbClr val="000000"/>
              </a:solidFill>
              <a:latin typeface="Arial"/>
              <a:ea typeface="Arial"/>
              <a:cs typeface="Arial"/>
              <a:sym typeface="Arial"/>
            </a:endParaRPr>
          </a:p>
          <a:p>
            <a:pPr indent="-171450" lvl="0" marL="180975" marR="0" rtl="0" algn="l">
              <a:lnSpc>
                <a:spcPct val="100000"/>
              </a:lnSpc>
              <a:spcBef>
                <a:spcPts val="0"/>
              </a:spcBef>
              <a:spcAft>
                <a:spcPts val="0"/>
              </a:spcAft>
              <a:buClr>
                <a:srgbClr val="000000"/>
              </a:buClr>
              <a:buSzPts val="900"/>
              <a:buFont typeface="Arial"/>
              <a:buAutoNum type="arabicPeriod" startAt="4"/>
            </a:pPr>
            <a:r>
              <a:rPr b="0" i="0" lang="en-US" sz="900" u="none" cap="none" strike="noStrike">
                <a:solidFill>
                  <a:srgbClr val="221F1F"/>
                </a:solidFill>
                <a:latin typeface="Arial"/>
                <a:ea typeface="Arial"/>
                <a:cs typeface="Arial"/>
                <a:sym typeface="Arial"/>
              </a:rPr>
              <a:t>Persentase balita yang mendapatkan vitamin A</a:t>
            </a:r>
            <a:endParaRPr b="0" i="0" sz="900" u="none" cap="none" strike="noStrike">
              <a:solidFill>
                <a:srgbClr val="000000"/>
              </a:solidFill>
              <a:latin typeface="Arial"/>
              <a:ea typeface="Arial"/>
              <a:cs typeface="Arial"/>
              <a:sym typeface="Arial"/>
            </a:endParaRPr>
          </a:p>
        </p:txBody>
      </p:sp>
      <p:sp>
        <p:nvSpPr>
          <p:cNvPr id="739" name="Google Shape;739;p19"/>
          <p:cNvSpPr txBox="1"/>
          <p:nvPr/>
        </p:nvSpPr>
        <p:spPr>
          <a:xfrm>
            <a:off x="5119592" y="2888171"/>
            <a:ext cx="630555" cy="2866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Bidang</a:t>
            </a:r>
            <a:endParaRPr b="0" i="0" sz="900" u="none" cap="none" strike="noStrike">
              <a:solidFill>
                <a:srgbClr val="000000"/>
              </a:solidFill>
              <a:latin typeface="Arial"/>
              <a:ea typeface="Arial"/>
              <a:cs typeface="Arial"/>
              <a:sym typeface="Arial"/>
            </a:endParaRPr>
          </a:p>
          <a:p>
            <a:pPr indent="0" lvl="0" marL="9525"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Pendidikan</a:t>
            </a:r>
            <a:endParaRPr b="0" i="0" sz="900" u="none" cap="none" strike="noStrike">
              <a:solidFill>
                <a:srgbClr val="000000"/>
              </a:solidFill>
              <a:latin typeface="Arial"/>
              <a:ea typeface="Arial"/>
              <a:cs typeface="Arial"/>
              <a:sym typeface="Arial"/>
            </a:endParaRPr>
          </a:p>
        </p:txBody>
      </p:sp>
      <p:sp>
        <p:nvSpPr>
          <p:cNvPr id="740" name="Google Shape;740;p19"/>
          <p:cNvSpPr txBox="1"/>
          <p:nvPr/>
        </p:nvSpPr>
        <p:spPr>
          <a:xfrm>
            <a:off x="6139624" y="2476690"/>
            <a:ext cx="2839403" cy="1117614"/>
          </a:xfrm>
          <a:prstGeom prst="rect">
            <a:avLst/>
          </a:prstGeom>
          <a:noFill/>
          <a:ln>
            <a:noFill/>
          </a:ln>
        </p:spPr>
        <p:txBody>
          <a:bodyPr anchorCtr="0" anchor="t" bIns="0" lIns="0" spcFirstLastPara="1" rIns="0" wrap="square" tIns="9525">
            <a:spAutoFit/>
          </a:bodyPr>
          <a:lstStyle/>
          <a:p>
            <a:pPr indent="-171450" lvl="0" marL="180975" marR="7144"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Angka Partisipasi Kasar PAUDPersentase anak usia  5-6 tahun yang mengikuti PAUD</a:t>
            </a:r>
            <a:endParaRPr b="0" i="0" sz="900" u="none" cap="none" strike="noStrike">
              <a:solidFill>
                <a:srgbClr val="000000"/>
              </a:solidFill>
              <a:latin typeface="Arial"/>
              <a:ea typeface="Arial"/>
              <a:cs typeface="Arial"/>
              <a:sym typeface="Arial"/>
            </a:endParaRPr>
          </a:p>
          <a:p>
            <a:pPr indent="-171450" lvl="0" marL="180975" marR="381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anak usia 5-6 tahun yang mendapatkan  stimulasi perkembangan (fisik, sosial emosi, kognitif,  karakter)</a:t>
            </a:r>
            <a:endParaRPr b="0" i="0" sz="900" u="none" cap="none" strike="noStrike">
              <a:solidFill>
                <a:srgbClr val="000000"/>
              </a:solidFill>
              <a:latin typeface="Arial"/>
              <a:ea typeface="Arial"/>
              <a:cs typeface="Arial"/>
              <a:sym typeface="Arial"/>
            </a:endParaRPr>
          </a:p>
          <a:p>
            <a:pPr indent="-171450" lvl="0" marL="180975" marR="265748"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lembaga PAUD yang mendapatkan  bantuan sarana dan prasarana</a:t>
            </a:r>
            <a:endParaRPr b="0" i="0" sz="900" u="none" cap="none" strike="noStrike">
              <a:solidFill>
                <a:srgbClr val="000000"/>
              </a:solidFill>
              <a:latin typeface="Arial"/>
              <a:ea typeface="Arial"/>
              <a:cs typeface="Arial"/>
              <a:sym typeface="Arial"/>
            </a:endParaRPr>
          </a:p>
          <a:p>
            <a:pPr indent="-171450" lvl="0" marL="180975" marR="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balita dengan pengasuhan yang layak</a:t>
            </a:r>
            <a:endParaRPr b="0" i="0" sz="900" u="none" cap="none" strike="noStrike">
              <a:solidFill>
                <a:srgbClr val="000000"/>
              </a:solidFill>
              <a:latin typeface="Arial"/>
              <a:ea typeface="Arial"/>
              <a:cs typeface="Arial"/>
              <a:sym typeface="Arial"/>
            </a:endParaRPr>
          </a:p>
        </p:txBody>
      </p:sp>
      <p:sp>
        <p:nvSpPr>
          <p:cNvPr id="741" name="Google Shape;741;p19"/>
          <p:cNvSpPr txBox="1"/>
          <p:nvPr/>
        </p:nvSpPr>
        <p:spPr>
          <a:xfrm>
            <a:off x="5119592" y="3879627"/>
            <a:ext cx="800576" cy="702115"/>
          </a:xfrm>
          <a:prstGeom prst="rect">
            <a:avLst/>
          </a:prstGeom>
          <a:noFill/>
          <a:ln>
            <a:noFill/>
          </a:ln>
        </p:spPr>
        <p:txBody>
          <a:bodyPr anchorCtr="0" anchor="t" bIns="0" lIns="0" spcFirstLastPara="1" rIns="0" wrap="square" tIns="9525">
            <a:spAutoFit/>
          </a:bodyPr>
          <a:lstStyle/>
          <a:p>
            <a:pPr indent="0" lvl="0" marL="9525" marR="381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Bidang  Perlindungan,  Pengasuhan  dan  Kesejahteraan</a:t>
            </a:r>
            <a:endParaRPr b="0" i="0" sz="900" u="none" cap="none" strike="noStrike">
              <a:solidFill>
                <a:srgbClr val="000000"/>
              </a:solidFill>
              <a:latin typeface="Arial"/>
              <a:ea typeface="Arial"/>
              <a:cs typeface="Arial"/>
              <a:sym typeface="Arial"/>
            </a:endParaRPr>
          </a:p>
        </p:txBody>
      </p:sp>
      <p:sp>
        <p:nvSpPr>
          <p:cNvPr id="742" name="Google Shape;742;p19"/>
          <p:cNvSpPr txBox="1"/>
          <p:nvPr/>
        </p:nvSpPr>
        <p:spPr>
          <a:xfrm>
            <a:off x="6139625" y="3811047"/>
            <a:ext cx="2801778" cy="840615"/>
          </a:xfrm>
          <a:prstGeom prst="rect">
            <a:avLst/>
          </a:prstGeom>
          <a:noFill/>
          <a:ln>
            <a:noFill/>
          </a:ln>
        </p:spPr>
        <p:txBody>
          <a:bodyPr anchorCtr="0" anchor="t" bIns="0" lIns="0" spcFirstLastPara="1" rIns="0" wrap="square" tIns="9525">
            <a:spAutoFit/>
          </a:bodyPr>
          <a:lstStyle/>
          <a:p>
            <a:pPr indent="-171450" lvl="0" marL="180975" marR="381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anak usia 0-6 tahun yang mendapatkan  akte kelahiran</a:t>
            </a:r>
            <a:endParaRPr b="0" i="0" sz="900" u="none" cap="none" strike="noStrike">
              <a:solidFill>
                <a:srgbClr val="000000"/>
              </a:solidFill>
              <a:latin typeface="Arial"/>
              <a:ea typeface="Arial"/>
              <a:cs typeface="Arial"/>
              <a:sym typeface="Arial"/>
            </a:endParaRPr>
          </a:p>
          <a:p>
            <a:pPr indent="-171450" lvl="0" marL="180975" marR="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balita dengan pengasuhan yang layak</a:t>
            </a:r>
            <a:endParaRPr b="0" i="0" sz="900" u="none" cap="none" strike="noStrike">
              <a:solidFill>
                <a:srgbClr val="000000"/>
              </a:solidFill>
              <a:latin typeface="Arial"/>
              <a:ea typeface="Arial"/>
              <a:cs typeface="Arial"/>
              <a:sym typeface="Arial"/>
            </a:endParaRPr>
          </a:p>
          <a:p>
            <a:pPr indent="-171450" lvl="0" marL="180975" marR="0" rtl="0" algn="l">
              <a:lnSpc>
                <a:spcPct val="100000"/>
              </a:lnSpc>
              <a:spcBef>
                <a:spcPts val="0"/>
              </a:spcBef>
              <a:spcAft>
                <a:spcPts val="0"/>
              </a:spcAft>
              <a:buClr>
                <a:srgbClr val="000000"/>
              </a:buClr>
              <a:buSzPts val="900"/>
              <a:buFont typeface="Arial"/>
              <a:buAutoNum type="arabicPeriod"/>
            </a:pPr>
            <a:r>
              <a:rPr b="0" i="0" lang="en-US" sz="900" u="none" cap="none" strike="noStrike">
                <a:solidFill>
                  <a:srgbClr val="221F1F"/>
                </a:solidFill>
                <a:latin typeface="Arial"/>
                <a:ea typeface="Arial"/>
                <a:cs typeface="Arial"/>
                <a:sym typeface="Arial"/>
              </a:rPr>
              <a:t>Persentase balita dengan pemenuhan kebutuhan</a:t>
            </a:r>
            <a:endParaRPr b="0" i="0" sz="900" u="none" cap="none" strike="noStrike">
              <a:solidFill>
                <a:srgbClr val="000000"/>
              </a:solidFill>
              <a:latin typeface="Arial"/>
              <a:ea typeface="Arial"/>
              <a:cs typeface="Arial"/>
              <a:sym typeface="Arial"/>
            </a:endParaRPr>
          </a:p>
          <a:p>
            <a:pPr indent="0" lvl="0" marL="180975" marR="0" rtl="0" algn="l">
              <a:lnSpc>
                <a:spcPct val="100000"/>
              </a:lnSpc>
              <a:spcBef>
                <a:spcPts val="0"/>
              </a:spcBef>
              <a:spcAft>
                <a:spcPts val="0"/>
              </a:spcAft>
              <a:buNone/>
            </a:pPr>
            <a:r>
              <a:rPr b="0" i="0" lang="en-US" sz="900" u="none" cap="none" strike="noStrike">
                <a:solidFill>
                  <a:srgbClr val="221F1F"/>
                </a:solidFill>
                <a:latin typeface="Arial"/>
                <a:ea typeface="Arial"/>
                <a:cs typeface="Arial"/>
                <a:sym typeface="Arial"/>
              </a:rPr>
              <a:t>dasar</a:t>
            </a:r>
            <a:endParaRPr b="0" i="0" sz="900" u="none" cap="none" strike="noStrike">
              <a:solidFill>
                <a:srgbClr val="000000"/>
              </a:solidFill>
              <a:latin typeface="Arial"/>
              <a:ea typeface="Arial"/>
              <a:cs typeface="Arial"/>
              <a:sym typeface="Arial"/>
            </a:endParaRPr>
          </a:p>
          <a:p>
            <a:pPr indent="-171450" lvl="0" marL="180975" marR="0" rtl="0" algn="l">
              <a:lnSpc>
                <a:spcPct val="100000"/>
              </a:lnSpc>
              <a:spcBef>
                <a:spcPts val="0"/>
              </a:spcBef>
              <a:spcAft>
                <a:spcPts val="0"/>
              </a:spcAft>
              <a:buClr>
                <a:srgbClr val="000000"/>
              </a:buClr>
              <a:buSzPts val="900"/>
              <a:buFont typeface="Arial"/>
              <a:buAutoNum type="arabicPeriod" startAt="4"/>
            </a:pPr>
            <a:r>
              <a:rPr b="0" i="0" lang="en-US" sz="900" u="none" cap="none" strike="noStrike">
                <a:solidFill>
                  <a:srgbClr val="221F1F"/>
                </a:solidFill>
                <a:latin typeface="Arial"/>
                <a:ea typeface="Arial"/>
                <a:cs typeface="Arial"/>
                <a:sym typeface="Arial"/>
              </a:rPr>
              <a:t>Persentase balita terlantar</a:t>
            </a:r>
            <a:endParaRPr b="0" i="0" sz="900" u="none" cap="none" strike="noStrike">
              <a:solidFill>
                <a:srgbClr val="000000"/>
              </a:solidFill>
              <a:latin typeface="Arial"/>
              <a:ea typeface="Arial"/>
              <a:cs typeface="Arial"/>
              <a:sym typeface="Arial"/>
            </a:endParaRPr>
          </a:p>
        </p:txBody>
      </p:sp>
      <p:grpSp>
        <p:nvGrpSpPr>
          <p:cNvPr id="743" name="Google Shape;743;p19"/>
          <p:cNvGrpSpPr/>
          <p:nvPr/>
        </p:nvGrpSpPr>
        <p:grpSpPr>
          <a:xfrm>
            <a:off x="5636362" y="1253909"/>
            <a:ext cx="3373430" cy="3499923"/>
            <a:chOff x="7515149" y="1671878"/>
            <a:chExt cx="4497907" cy="4666564"/>
          </a:xfrm>
        </p:grpSpPr>
        <p:sp>
          <p:nvSpPr>
            <p:cNvPr id="744" name="Google Shape;744;p19"/>
            <p:cNvSpPr/>
            <p:nvPr/>
          </p:nvSpPr>
          <p:spPr>
            <a:xfrm>
              <a:off x="7539279" y="1671878"/>
              <a:ext cx="411480" cy="411480"/>
            </a:xfrm>
            <a:custGeom>
              <a:rect b="b" l="l" r="r" t="t"/>
              <a:pathLst>
                <a:path extrusionOk="0" h="411480" w="411479">
                  <a:moveTo>
                    <a:pt x="335610" y="184061"/>
                  </a:moveTo>
                  <a:lnTo>
                    <a:pt x="333908" y="175653"/>
                  </a:lnTo>
                  <a:lnTo>
                    <a:pt x="329247" y="168770"/>
                  </a:lnTo>
                  <a:lnTo>
                    <a:pt x="322364" y="164109"/>
                  </a:lnTo>
                  <a:lnTo>
                    <a:pt x="313956" y="162407"/>
                  </a:lnTo>
                  <a:lnTo>
                    <a:pt x="248996" y="162407"/>
                  </a:lnTo>
                  <a:lnTo>
                    <a:pt x="248996" y="97447"/>
                  </a:lnTo>
                  <a:lnTo>
                    <a:pt x="247294" y="89039"/>
                  </a:lnTo>
                  <a:lnTo>
                    <a:pt x="242646" y="82156"/>
                  </a:lnTo>
                  <a:lnTo>
                    <a:pt x="235762" y="77508"/>
                  </a:lnTo>
                  <a:lnTo>
                    <a:pt x="227355" y="75793"/>
                  </a:lnTo>
                  <a:lnTo>
                    <a:pt x="184048" y="75793"/>
                  </a:lnTo>
                  <a:lnTo>
                    <a:pt x="175641" y="77508"/>
                  </a:lnTo>
                  <a:lnTo>
                    <a:pt x="168757" y="82156"/>
                  </a:lnTo>
                  <a:lnTo>
                    <a:pt x="164096" y="89039"/>
                  </a:lnTo>
                  <a:lnTo>
                    <a:pt x="162394" y="97447"/>
                  </a:lnTo>
                  <a:lnTo>
                    <a:pt x="162394" y="162407"/>
                  </a:lnTo>
                  <a:lnTo>
                    <a:pt x="97434" y="162407"/>
                  </a:lnTo>
                  <a:lnTo>
                    <a:pt x="89027" y="164109"/>
                  </a:lnTo>
                  <a:lnTo>
                    <a:pt x="82143" y="168770"/>
                  </a:lnTo>
                  <a:lnTo>
                    <a:pt x="77495" y="175653"/>
                  </a:lnTo>
                  <a:lnTo>
                    <a:pt x="75780" y="184061"/>
                  </a:lnTo>
                  <a:lnTo>
                    <a:pt x="75780" y="227355"/>
                  </a:lnTo>
                  <a:lnTo>
                    <a:pt x="77495" y="235762"/>
                  </a:lnTo>
                  <a:lnTo>
                    <a:pt x="82143" y="242658"/>
                  </a:lnTo>
                  <a:lnTo>
                    <a:pt x="89027" y="247307"/>
                  </a:lnTo>
                  <a:lnTo>
                    <a:pt x="97434" y="249008"/>
                  </a:lnTo>
                  <a:lnTo>
                    <a:pt x="162394" y="249008"/>
                  </a:lnTo>
                  <a:lnTo>
                    <a:pt x="162394" y="313969"/>
                  </a:lnTo>
                  <a:lnTo>
                    <a:pt x="164096" y="322376"/>
                  </a:lnTo>
                  <a:lnTo>
                    <a:pt x="168757" y="329260"/>
                  </a:lnTo>
                  <a:lnTo>
                    <a:pt x="175641" y="333908"/>
                  </a:lnTo>
                  <a:lnTo>
                    <a:pt x="184048" y="335622"/>
                  </a:lnTo>
                  <a:lnTo>
                    <a:pt x="227355" y="335622"/>
                  </a:lnTo>
                  <a:lnTo>
                    <a:pt x="235762" y="333908"/>
                  </a:lnTo>
                  <a:lnTo>
                    <a:pt x="242646" y="329260"/>
                  </a:lnTo>
                  <a:lnTo>
                    <a:pt x="247294" y="322376"/>
                  </a:lnTo>
                  <a:lnTo>
                    <a:pt x="248996" y="313969"/>
                  </a:lnTo>
                  <a:lnTo>
                    <a:pt x="248996" y="249008"/>
                  </a:lnTo>
                  <a:lnTo>
                    <a:pt x="313956" y="249008"/>
                  </a:lnTo>
                  <a:lnTo>
                    <a:pt x="322364" y="247307"/>
                  </a:lnTo>
                  <a:lnTo>
                    <a:pt x="329247" y="242658"/>
                  </a:lnTo>
                  <a:lnTo>
                    <a:pt x="333908" y="235762"/>
                  </a:lnTo>
                  <a:lnTo>
                    <a:pt x="335610" y="227355"/>
                  </a:lnTo>
                  <a:lnTo>
                    <a:pt x="335610" y="184061"/>
                  </a:lnTo>
                  <a:close/>
                </a:path>
                <a:path extrusionOk="0" h="411480" w="411479">
                  <a:moveTo>
                    <a:pt x="411391" y="205714"/>
                  </a:moveTo>
                  <a:lnTo>
                    <a:pt x="405968" y="158521"/>
                  </a:lnTo>
                  <a:lnTo>
                    <a:pt x="390499" y="115214"/>
                  </a:lnTo>
                  <a:lnTo>
                    <a:pt x="378917" y="96989"/>
                  </a:lnTo>
                  <a:lnTo>
                    <a:pt x="378917" y="205714"/>
                  </a:lnTo>
                  <a:lnTo>
                    <a:pt x="372745" y="251802"/>
                  </a:lnTo>
                  <a:lnTo>
                    <a:pt x="355295" y="293204"/>
                  </a:lnTo>
                  <a:lnTo>
                    <a:pt x="328231" y="328244"/>
                  </a:lnTo>
                  <a:lnTo>
                    <a:pt x="293192" y="355307"/>
                  </a:lnTo>
                  <a:lnTo>
                    <a:pt x="251802" y="372745"/>
                  </a:lnTo>
                  <a:lnTo>
                    <a:pt x="205701" y="378929"/>
                  </a:lnTo>
                  <a:lnTo>
                    <a:pt x="159600" y="372745"/>
                  </a:lnTo>
                  <a:lnTo>
                    <a:pt x="118198" y="355307"/>
                  </a:lnTo>
                  <a:lnTo>
                    <a:pt x="83159" y="328244"/>
                  </a:lnTo>
                  <a:lnTo>
                    <a:pt x="56095" y="293204"/>
                  </a:lnTo>
                  <a:lnTo>
                    <a:pt x="38658" y="251802"/>
                  </a:lnTo>
                  <a:lnTo>
                    <a:pt x="32473" y="205714"/>
                  </a:lnTo>
                  <a:lnTo>
                    <a:pt x="38658" y="159613"/>
                  </a:lnTo>
                  <a:lnTo>
                    <a:pt x="56095" y="118211"/>
                  </a:lnTo>
                  <a:lnTo>
                    <a:pt x="83159" y="83172"/>
                  </a:lnTo>
                  <a:lnTo>
                    <a:pt x="118198" y="56108"/>
                  </a:lnTo>
                  <a:lnTo>
                    <a:pt x="159600" y="38671"/>
                  </a:lnTo>
                  <a:lnTo>
                    <a:pt x="205701" y="32486"/>
                  </a:lnTo>
                  <a:lnTo>
                    <a:pt x="251790" y="38671"/>
                  </a:lnTo>
                  <a:lnTo>
                    <a:pt x="293192" y="56108"/>
                  </a:lnTo>
                  <a:lnTo>
                    <a:pt x="328231" y="83172"/>
                  </a:lnTo>
                  <a:lnTo>
                    <a:pt x="355295" y="118211"/>
                  </a:lnTo>
                  <a:lnTo>
                    <a:pt x="372745" y="159613"/>
                  </a:lnTo>
                  <a:lnTo>
                    <a:pt x="378917" y="205714"/>
                  </a:lnTo>
                  <a:lnTo>
                    <a:pt x="378917" y="96989"/>
                  </a:lnTo>
                  <a:lnTo>
                    <a:pt x="334378" y="45173"/>
                  </a:lnTo>
                  <a:lnTo>
                    <a:pt x="296189" y="20891"/>
                  </a:lnTo>
                  <a:lnTo>
                    <a:pt x="252882" y="5422"/>
                  </a:lnTo>
                  <a:lnTo>
                    <a:pt x="205701" y="0"/>
                  </a:lnTo>
                  <a:lnTo>
                    <a:pt x="158508" y="5422"/>
                  </a:lnTo>
                  <a:lnTo>
                    <a:pt x="115201" y="20891"/>
                  </a:lnTo>
                  <a:lnTo>
                    <a:pt x="77012" y="45173"/>
                  </a:lnTo>
                  <a:lnTo>
                    <a:pt x="45161" y="77025"/>
                  </a:lnTo>
                  <a:lnTo>
                    <a:pt x="20891" y="115214"/>
                  </a:lnTo>
                  <a:lnTo>
                    <a:pt x="5422" y="158521"/>
                  </a:lnTo>
                  <a:lnTo>
                    <a:pt x="0" y="205714"/>
                  </a:lnTo>
                  <a:lnTo>
                    <a:pt x="5422" y="252895"/>
                  </a:lnTo>
                  <a:lnTo>
                    <a:pt x="20891" y="296202"/>
                  </a:lnTo>
                  <a:lnTo>
                    <a:pt x="45161" y="334391"/>
                  </a:lnTo>
                  <a:lnTo>
                    <a:pt x="77012" y="366242"/>
                  </a:lnTo>
                  <a:lnTo>
                    <a:pt x="115201" y="390512"/>
                  </a:lnTo>
                  <a:lnTo>
                    <a:pt x="158508" y="405980"/>
                  </a:lnTo>
                  <a:lnTo>
                    <a:pt x="205701" y="411403"/>
                  </a:lnTo>
                  <a:lnTo>
                    <a:pt x="252882" y="405980"/>
                  </a:lnTo>
                  <a:lnTo>
                    <a:pt x="296189" y="390512"/>
                  </a:lnTo>
                  <a:lnTo>
                    <a:pt x="314413" y="378929"/>
                  </a:lnTo>
                  <a:lnTo>
                    <a:pt x="334378" y="366242"/>
                  </a:lnTo>
                  <a:lnTo>
                    <a:pt x="366229" y="334391"/>
                  </a:lnTo>
                  <a:lnTo>
                    <a:pt x="390499" y="296202"/>
                  </a:lnTo>
                  <a:lnTo>
                    <a:pt x="405968" y="252895"/>
                  </a:lnTo>
                  <a:lnTo>
                    <a:pt x="411391" y="205714"/>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45" name="Google Shape;745;p19"/>
            <p:cNvSpPr/>
            <p:nvPr/>
          </p:nvSpPr>
          <p:spPr>
            <a:xfrm>
              <a:off x="8089391" y="3066288"/>
              <a:ext cx="3923665" cy="3272154"/>
            </a:xfrm>
            <a:custGeom>
              <a:rect b="b" l="l" r="r" t="t"/>
              <a:pathLst>
                <a:path extrusionOk="0" h="3272154" w="3923665">
                  <a:moveTo>
                    <a:pt x="44196" y="1824609"/>
                  </a:moveTo>
                  <a:lnTo>
                    <a:pt x="3922903" y="1786128"/>
                  </a:lnTo>
                </a:path>
                <a:path extrusionOk="0" h="3272154" w="3923665">
                  <a:moveTo>
                    <a:pt x="24383" y="48513"/>
                  </a:moveTo>
                  <a:lnTo>
                    <a:pt x="3922903" y="0"/>
                  </a:lnTo>
                </a:path>
                <a:path extrusionOk="0" h="3272154" w="3923665">
                  <a:moveTo>
                    <a:pt x="0" y="3271621"/>
                  </a:moveTo>
                  <a:lnTo>
                    <a:pt x="3923156" y="3224784"/>
                  </a:lnTo>
                </a:path>
              </a:pathLst>
            </a:custGeom>
            <a:noFill/>
            <a:ln cap="flat" cmpd="sng" w="9525">
              <a:solidFill>
                <a:srgbClr val="A4A4A4"/>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46" name="Google Shape;746;p19"/>
            <p:cNvSpPr/>
            <p:nvPr/>
          </p:nvSpPr>
          <p:spPr>
            <a:xfrm>
              <a:off x="7515149" y="3453117"/>
              <a:ext cx="506730" cy="1818639"/>
            </a:xfrm>
            <a:custGeom>
              <a:rect b="b" l="l" r="r" t="t"/>
              <a:pathLst>
                <a:path extrusionOk="0" h="1818639" w="506729">
                  <a:moveTo>
                    <a:pt x="128854" y="1658543"/>
                  </a:moveTo>
                  <a:lnTo>
                    <a:pt x="127228" y="1650530"/>
                  </a:lnTo>
                  <a:lnTo>
                    <a:pt x="122809" y="1643989"/>
                  </a:lnTo>
                  <a:lnTo>
                    <a:pt x="116243" y="1639582"/>
                  </a:lnTo>
                  <a:lnTo>
                    <a:pt x="108204" y="1637957"/>
                  </a:lnTo>
                  <a:lnTo>
                    <a:pt x="100164" y="1639582"/>
                  </a:lnTo>
                  <a:lnTo>
                    <a:pt x="93611" y="1643989"/>
                  </a:lnTo>
                  <a:lnTo>
                    <a:pt x="89179" y="1650530"/>
                  </a:lnTo>
                  <a:lnTo>
                    <a:pt x="87553" y="1658543"/>
                  </a:lnTo>
                  <a:lnTo>
                    <a:pt x="89179" y="1666557"/>
                  </a:lnTo>
                  <a:lnTo>
                    <a:pt x="93611" y="1673098"/>
                  </a:lnTo>
                  <a:lnTo>
                    <a:pt x="100164" y="1677517"/>
                  </a:lnTo>
                  <a:lnTo>
                    <a:pt x="108204" y="1679130"/>
                  </a:lnTo>
                  <a:lnTo>
                    <a:pt x="116243" y="1677517"/>
                  </a:lnTo>
                  <a:lnTo>
                    <a:pt x="122809" y="1673098"/>
                  </a:lnTo>
                  <a:lnTo>
                    <a:pt x="127228" y="1666557"/>
                  </a:lnTo>
                  <a:lnTo>
                    <a:pt x="128854" y="1658543"/>
                  </a:lnTo>
                  <a:close/>
                </a:path>
                <a:path extrusionOk="0" h="1818639" w="506729">
                  <a:moveTo>
                    <a:pt x="247586" y="1535036"/>
                  </a:moveTo>
                  <a:lnTo>
                    <a:pt x="245554" y="1525016"/>
                  </a:lnTo>
                  <a:lnTo>
                    <a:pt x="240030" y="1516837"/>
                  </a:lnTo>
                  <a:lnTo>
                    <a:pt x="231825" y="1511325"/>
                  </a:lnTo>
                  <a:lnTo>
                    <a:pt x="221780" y="1509306"/>
                  </a:lnTo>
                  <a:lnTo>
                    <a:pt x="211734" y="1511325"/>
                  </a:lnTo>
                  <a:lnTo>
                    <a:pt x="203530" y="1516837"/>
                  </a:lnTo>
                  <a:lnTo>
                    <a:pt x="197993" y="1525016"/>
                  </a:lnTo>
                  <a:lnTo>
                    <a:pt x="195961" y="1535036"/>
                  </a:lnTo>
                  <a:lnTo>
                    <a:pt x="197993" y="1545043"/>
                  </a:lnTo>
                  <a:lnTo>
                    <a:pt x="203530" y="1553222"/>
                  </a:lnTo>
                  <a:lnTo>
                    <a:pt x="211734" y="1558747"/>
                  </a:lnTo>
                  <a:lnTo>
                    <a:pt x="221780" y="1560766"/>
                  </a:lnTo>
                  <a:lnTo>
                    <a:pt x="231825" y="1558747"/>
                  </a:lnTo>
                  <a:lnTo>
                    <a:pt x="240030" y="1553222"/>
                  </a:lnTo>
                  <a:lnTo>
                    <a:pt x="245554" y="1545043"/>
                  </a:lnTo>
                  <a:lnTo>
                    <a:pt x="247586" y="1535036"/>
                  </a:lnTo>
                  <a:close/>
                </a:path>
                <a:path extrusionOk="0" h="1818639" w="506729">
                  <a:moveTo>
                    <a:pt x="361149" y="1535036"/>
                  </a:moveTo>
                  <a:lnTo>
                    <a:pt x="359117" y="1525016"/>
                  </a:lnTo>
                  <a:lnTo>
                    <a:pt x="353593" y="1516837"/>
                  </a:lnTo>
                  <a:lnTo>
                    <a:pt x="345389" y="1511325"/>
                  </a:lnTo>
                  <a:lnTo>
                    <a:pt x="335343" y="1509306"/>
                  </a:lnTo>
                  <a:lnTo>
                    <a:pt x="325297" y="1511325"/>
                  </a:lnTo>
                  <a:lnTo>
                    <a:pt x="317093" y="1516837"/>
                  </a:lnTo>
                  <a:lnTo>
                    <a:pt x="311556" y="1525016"/>
                  </a:lnTo>
                  <a:lnTo>
                    <a:pt x="309524" y="1535036"/>
                  </a:lnTo>
                  <a:lnTo>
                    <a:pt x="311556" y="1545043"/>
                  </a:lnTo>
                  <a:lnTo>
                    <a:pt x="317093" y="1553222"/>
                  </a:lnTo>
                  <a:lnTo>
                    <a:pt x="325297" y="1558747"/>
                  </a:lnTo>
                  <a:lnTo>
                    <a:pt x="335343" y="1560766"/>
                  </a:lnTo>
                  <a:lnTo>
                    <a:pt x="345389" y="1558747"/>
                  </a:lnTo>
                  <a:lnTo>
                    <a:pt x="353593" y="1553222"/>
                  </a:lnTo>
                  <a:lnTo>
                    <a:pt x="359117" y="1545043"/>
                  </a:lnTo>
                  <a:lnTo>
                    <a:pt x="361149" y="1535036"/>
                  </a:lnTo>
                  <a:close/>
                </a:path>
                <a:path extrusionOk="0" h="1818639" w="506729">
                  <a:moveTo>
                    <a:pt x="469557" y="1658543"/>
                  </a:moveTo>
                  <a:lnTo>
                    <a:pt x="467931" y="1650530"/>
                  </a:lnTo>
                  <a:lnTo>
                    <a:pt x="463499" y="1643989"/>
                  </a:lnTo>
                  <a:lnTo>
                    <a:pt x="456946" y="1639582"/>
                  </a:lnTo>
                  <a:lnTo>
                    <a:pt x="448906" y="1637957"/>
                  </a:lnTo>
                  <a:lnTo>
                    <a:pt x="440867" y="1639582"/>
                  </a:lnTo>
                  <a:lnTo>
                    <a:pt x="434301" y="1643989"/>
                  </a:lnTo>
                  <a:lnTo>
                    <a:pt x="429882" y="1650530"/>
                  </a:lnTo>
                  <a:lnTo>
                    <a:pt x="428256" y="1658543"/>
                  </a:lnTo>
                  <a:lnTo>
                    <a:pt x="429882" y="1666557"/>
                  </a:lnTo>
                  <a:lnTo>
                    <a:pt x="434301" y="1673098"/>
                  </a:lnTo>
                  <a:lnTo>
                    <a:pt x="440867" y="1677517"/>
                  </a:lnTo>
                  <a:lnTo>
                    <a:pt x="448906" y="1679130"/>
                  </a:lnTo>
                  <a:lnTo>
                    <a:pt x="456946" y="1677517"/>
                  </a:lnTo>
                  <a:lnTo>
                    <a:pt x="463499" y="1673098"/>
                  </a:lnTo>
                  <a:lnTo>
                    <a:pt x="467931" y="1666557"/>
                  </a:lnTo>
                  <a:lnTo>
                    <a:pt x="469557" y="1658543"/>
                  </a:lnTo>
                  <a:close/>
                </a:path>
                <a:path extrusionOk="0" h="1818639" w="506729">
                  <a:moveTo>
                    <a:pt x="471881" y="72224"/>
                  </a:moveTo>
                  <a:lnTo>
                    <a:pt x="421487" y="53555"/>
                  </a:lnTo>
                  <a:lnTo>
                    <a:pt x="421487" y="93332"/>
                  </a:lnTo>
                  <a:lnTo>
                    <a:pt x="421487" y="141097"/>
                  </a:lnTo>
                  <a:lnTo>
                    <a:pt x="420928" y="141338"/>
                  </a:lnTo>
                  <a:lnTo>
                    <a:pt x="420928" y="263296"/>
                  </a:lnTo>
                  <a:lnTo>
                    <a:pt x="420382" y="313842"/>
                  </a:lnTo>
                  <a:lnTo>
                    <a:pt x="199390" y="405485"/>
                  </a:lnTo>
                  <a:lnTo>
                    <a:pt x="44856" y="344385"/>
                  </a:lnTo>
                  <a:lnTo>
                    <a:pt x="44856" y="301066"/>
                  </a:lnTo>
                  <a:lnTo>
                    <a:pt x="182765" y="357720"/>
                  </a:lnTo>
                  <a:lnTo>
                    <a:pt x="272427" y="322173"/>
                  </a:lnTo>
                  <a:lnTo>
                    <a:pt x="420928" y="263296"/>
                  </a:lnTo>
                  <a:lnTo>
                    <a:pt x="420928" y="141338"/>
                  </a:lnTo>
                  <a:lnTo>
                    <a:pt x="405422" y="147802"/>
                  </a:lnTo>
                  <a:lnTo>
                    <a:pt x="405422" y="183311"/>
                  </a:lnTo>
                  <a:lnTo>
                    <a:pt x="405422" y="230517"/>
                  </a:lnTo>
                  <a:lnTo>
                    <a:pt x="404863" y="230517"/>
                  </a:lnTo>
                  <a:lnTo>
                    <a:pt x="183870" y="322173"/>
                  </a:lnTo>
                  <a:lnTo>
                    <a:pt x="130683" y="301066"/>
                  </a:lnTo>
                  <a:lnTo>
                    <a:pt x="29895" y="261073"/>
                  </a:lnTo>
                  <a:lnTo>
                    <a:pt x="29895" y="211086"/>
                  </a:lnTo>
                  <a:lnTo>
                    <a:pt x="188302" y="274396"/>
                  </a:lnTo>
                  <a:lnTo>
                    <a:pt x="286270" y="233299"/>
                  </a:lnTo>
                  <a:lnTo>
                    <a:pt x="405422" y="183311"/>
                  </a:lnTo>
                  <a:lnTo>
                    <a:pt x="405422" y="147802"/>
                  </a:lnTo>
                  <a:lnTo>
                    <a:pt x="200494" y="233299"/>
                  </a:lnTo>
                  <a:lnTo>
                    <a:pt x="144500" y="211086"/>
                  </a:lnTo>
                  <a:lnTo>
                    <a:pt x="46520" y="172199"/>
                  </a:lnTo>
                  <a:lnTo>
                    <a:pt x="46520" y="122212"/>
                  </a:lnTo>
                  <a:lnTo>
                    <a:pt x="200494" y="182753"/>
                  </a:lnTo>
                  <a:lnTo>
                    <a:pt x="350113" y="122212"/>
                  </a:lnTo>
                  <a:lnTo>
                    <a:pt x="421487" y="93332"/>
                  </a:lnTo>
                  <a:lnTo>
                    <a:pt x="421487" y="53555"/>
                  </a:lnTo>
                  <a:lnTo>
                    <a:pt x="276923" y="0"/>
                  </a:lnTo>
                  <a:lnTo>
                    <a:pt x="39865" y="83337"/>
                  </a:lnTo>
                  <a:lnTo>
                    <a:pt x="17043" y="130594"/>
                  </a:lnTo>
                  <a:lnTo>
                    <a:pt x="16611" y="158318"/>
                  </a:lnTo>
                  <a:lnTo>
                    <a:pt x="17716" y="166649"/>
                  </a:lnTo>
                  <a:lnTo>
                    <a:pt x="19380" y="174421"/>
                  </a:lnTo>
                  <a:lnTo>
                    <a:pt x="8407" y="186283"/>
                  </a:lnTo>
                  <a:lnTo>
                    <a:pt x="2628" y="202260"/>
                  </a:lnTo>
                  <a:lnTo>
                    <a:pt x="368" y="220433"/>
                  </a:lnTo>
                  <a:lnTo>
                    <a:pt x="0" y="238848"/>
                  </a:lnTo>
                  <a:lnTo>
                    <a:pt x="876" y="253047"/>
                  </a:lnTo>
                  <a:lnTo>
                    <a:pt x="3733" y="266141"/>
                  </a:lnTo>
                  <a:lnTo>
                    <a:pt x="8877" y="277672"/>
                  </a:lnTo>
                  <a:lnTo>
                    <a:pt x="16611" y="287172"/>
                  </a:lnTo>
                  <a:lnTo>
                    <a:pt x="15265" y="294678"/>
                  </a:lnTo>
                  <a:lnTo>
                    <a:pt x="15011" y="303009"/>
                  </a:lnTo>
                  <a:lnTo>
                    <a:pt x="15290" y="312166"/>
                  </a:lnTo>
                  <a:lnTo>
                    <a:pt x="15506" y="322173"/>
                  </a:lnTo>
                  <a:lnTo>
                    <a:pt x="30454" y="369265"/>
                  </a:lnTo>
                  <a:lnTo>
                    <a:pt x="198272" y="441579"/>
                  </a:lnTo>
                  <a:lnTo>
                    <a:pt x="285102" y="405485"/>
                  </a:lnTo>
                  <a:lnTo>
                    <a:pt x="470776" y="328282"/>
                  </a:lnTo>
                  <a:lnTo>
                    <a:pt x="441972" y="317728"/>
                  </a:lnTo>
                  <a:lnTo>
                    <a:pt x="441972" y="263296"/>
                  </a:lnTo>
                  <a:lnTo>
                    <a:pt x="441972" y="256628"/>
                  </a:lnTo>
                  <a:lnTo>
                    <a:pt x="470776" y="244411"/>
                  </a:lnTo>
                  <a:lnTo>
                    <a:pt x="426466" y="227749"/>
                  </a:lnTo>
                  <a:lnTo>
                    <a:pt x="426466" y="183311"/>
                  </a:lnTo>
                  <a:lnTo>
                    <a:pt x="426466" y="174421"/>
                  </a:lnTo>
                  <a:lnTo>
                    <a:pt x="471881" y="155536"/>
                  </a:lnTo>
                  <a:lnTo>
                    <a:pt x="443090" y="144983"/>
                  </a:lnTo>
                  <a:lnTo>
                    <a:pt x="443090" y="93332"/>
                  </a:lnTo>
                  <a:lnTo>
                    <a:pt x="443090" y="84442"/>
                  </a:lnTo>
                  <a:lnTo>
                    <a:pt x="471881" y="72224"/>
                  </a:lnTo>
                  <a:close/>
                </a:path>
                <a:path extrusionOk="0" h="1818639" w="506729">
                  <a:moveTo>
                    <a:pt x="506717" y="1751177"/>
                  </a:moveTo>
                  <a:lnTo>
                    <a:pt x="504659" y="1747062"/>
                  </a:lnTo>
                  <a:lnTo>
                    <a:pt x="486587" y="1704352"/>
                  </a:lnTo>
                  <a:lnTo>
                    <a:pt x="481304" y="1698193"/>
                  </a:lnTo>
                  <a:lnTo>
                    <a:pt x="474916" y="1692960"/>
                  </a:lnTo>
                  <a:lnTo>
                    <a:pt x="467639" y="1688795"/>
                  </a:lnTo>
                  <a:lnTo>
                    <a:pt x="456653" y="1684794"/>
                  </a:lnTo>
                  <a:lnTo>
                    <a:pt x="441680" y="1684274"/>
                  </a:lnTo>
                  <a:lnTo>
                    <a:pt x="434975" y="1685823"/>
                  </a:lnTo>
                  <a:lnTo>
                    <a:pt x="428777" y="1688909"/>
                  </a:lnTo>
                  <a:lnTo>
                    <a:pt x="397281" y="1666786"/>
                  </a:lnTo>
                  <a:lnTo>
                    <a:pt x="378180" y="1587525"/>
                  </a:lnTo>
                  <a:lnTo>
                    <a:pt x="341541" y="1571053"/>
                  </a:lnTo>
                  <a:lnTo>
                    <a:pt x="329145" y="1571053"/>
                  </a:lnTo>
                  <a:lnTo>
                    <a:pt x="292493" y="1589582"/>
                  </a:lnTo>
                  <a:lnTo>
                    <a:pt x="278561" y="1645170"/>
                  </a:lnTo>
                  <a:lnTo>
                    <a:pt x="264617" y="1587525"/>
                  </a:lnTo>
                  <a:lnTo>
                    <a:pt x="263067" y="1584947"/>
                  </a:lnTo>
                  <a:lnTo>
                    <a:pt x="255333" y="1579295"/>
                  </a:lnTo>
                  <a:lnTo>
                    <a:pt x="248107" y="1575689"/>
                  </a:lnTo>
                  <a:lnTo>
                    <a:pt x="227965" y="1571053"/>
                  </a:lnTo>
                  <a:lnTo>
                    <a:pt x="215582" y="1571053"/>
                  </a:lnTo>
                  <a:lnTo>
                    <a:pt x="178930" y="1589582"/>
                  </a:lnTo>
                  <a:lnTo>
                    <a:pt x="160350" y="1666786"/>
                  </a:lnTo>
                  <a:lnTo>
                    <a:pt x="128854" y="1688909"/>
                  </a:lnTo>
                  <a:lnTo>
                    <a:pt x="122148" y="1685823"/>
                  </a:lnTo>
                  <a:lnTo>
                    <a:pt x="115430" y="1684274"/>
                  </a:lnTo>
                  <a:lnTo>
                    <a:pt x="100469" y="1684794"/>
                  </a:lnTo>
                  <a:lnTo>
                    <a:pt x="50393" y="1751698"/>
                  </a:lnTo>
                  <a:lnTo>
                    <a:pt x="51943" y="1756841"/>
                  </a:lnTo>
                  <a:lnTo>
                    <a:pt x="57619" y="1760956"/>
                  </a:lnTo>
                  <a:lnTo>
                    <a:pt x="65874" y="1761477"/>
                  </a:lnTo>
                  <a:lnTo>
                    <a:pt x="69494" y="1758899"/>
                  </a:lnTo>
                  <a:lnTo>
                    <a:pt x="82397" y="1728533"/>
                  </a:lnTo>
                  <a:lnTo>
                    <a:pt x="82397" y="1818081"/>
                  </a:lnTo>
                  <a:lnTo>
                    <a:pt x="103047" y="1818081"/>
                  </a:lnTo>
                  <a:lnTo>
                    <a:pt x="103047" y="1756321"/>
                  </a:lnTo>
                  <a:lnTo>
                    <a:pt x="113372" y="1756321"/>
                  </a:lnTo>
                  <a:lnTo>
                    <a:pt x="113372" y="1818081"/>
                  </a:lnTo>
                  <a:lnTo>
                    <a:pt x="134023" y="1818081"/>
                  </a:lnTo>
                  <a:lnTo>
                    <a:pt x="134023" y="1710004"/>
                  </a:lnTo>
                  <a:lnTo>
                    <a:pt x="177380" y="1680159"/>
                  </a:lnTo>
                  <a:lnTo>
                    <a:pt x="178930" y="1678101"/>
                  </a:lnTo>
                  <a:lnTo>
                    <a:pt x="195961" y="1607083"/>
                  </a:lnTo>
                  <a:lnTo>
                    <a:pt x="195961" y="1818081"/>
                  </a:lnTo>
                  <a:lnTo>
                    <a:pt x="216611" y="1818081"/>
                  </a:lnTo>
                  <a:lnTo>
                    <a:pt x="216611" y="1699717"/>
                  </a:lnTo>
                  <a:lnTo>
                    <a:pt x="226936" y="1699717"/>
                  </a:lnTo>
                  <a:lnTo>
                    <a:pt x="226936" y="1818081"/>
                  </a:lnTo>
                  <a:lnTo>
                    <a:pt x="247586" y="1818081"/>
                  </a:lnTo>
                  <a:lnTo>
                    <a:pt x="247586" y="1607083"/>
                  </a:lnTo>
                  <a:lnTo>
                    <a:pt x="269786" y="1696631"/>
                  </a:lnTo>
                  <a:lnTo>
                    <a:pt x="273913" y="1699717"/>
                  </a:lnTo>
                  <a:lnTo>
                    <a:pt x="283197" y="1699717"/>
                  </a:lnTo>
                  <a:lnTo>
                    <a:pt x="287337" y="1696631"/>
                  </a:lnTo>
                  <a:lnTo>
                    <a:pt x="309524" y="1607083"/>
                  </a:lnTo>
                  <a:lnTo>
                    <a:pt x="309524" y="1650314"/>
                  </a:lnTo>
                  <a:lnTo>
                    <a:pt x="291465" y="1725447"/>
                  </a:lnTo>
                  <a:lnTo>
                    <a:pt x="309524" y="1725447"/>
                  </a:lnTo>
                  <a:lnTo>
                    <a:pt x="309524" y="1818081"/>
                  </a:lnTo>
                  <a:lnTo>
                    <a:pt x="330174" y="1818081"/>
                  </a:lnTo>
                  <a:lnTo>
                    <a:pt x="330174" y="1725447"/>
                  </a:lnTo>
                  <a:lnTo>
                    <a:pt x="340499" y="1725447"/>
                  </a:lnTo>
                  <a:lnTo>
                    <a:pt x="340499" y="1818081"/>
                  </a:lnTo>
                  <a:lnTo>
                    <a:pt x="361149" y="1818081"/>
                  </a:lnTo>
                  <a:lnTo>
                    <a:pt x="361149" y="1725447"/>
                  </a:lnTo>
                  <a:lnTo>
                    <a:pt x="379222" y="1725447"/>
                  </a:lnTo>
                  <a:lnTo>
                    <a:pt x="361149" y="1650314"/>
                  </a:lnTo>
                  <a:lnTo>
                    <a:pt x="361149" y="1607083"/>
                  </a:lnTo>
                  <a:lnTo>
                    <a:pt x="378701" y="1678101"/>
                  </a:lnTo>
                  <a:lnTo>
                    <a:pt x="382320" y="1681708"/>
                  </a:lnTo>
                  <a:lnTo>
                    <a:pt x="423608" y="1710524"/>
                  </a:lnTo>
                  <a:lnTo>
                    <a:pt x="423608" y="1742427"/>
                  </a:lnTo>
                  <a:lnTo>
                    <a:pt x="412775" y="1771764"/>
                  </a:lnTo>
                  <a:lnTo>
                    <a:pt x="423100" y="1771764"/>
                  </a:lnTo>
                  <a:lnTo>
                    <a:pt x="423100" y="1818081"/>
                  </a:lnTo>
                  <a:lnTo>
                    <a:pt x="443750" y="1818081"/>
                  </a:lnTo>
                  <a:lnTo>
                    <a:pt x="443750" y="1771764"/>
                  </a:lnTo>
                  <a:lnTo>
                    <a:pt x="454063" y="1771764"/>
                  </a:lnTo>
                  <a:lnTo>
                    <a:pt x="454063" y="1818081"/>
                  </a:lnTo>
                  <a:lnTo>
                    <a:pt x="474713" y="1818081"/>
                  </a:lnTo>
                  <a:lnTo>
                    <a:pt x="474713" y="1771764"/>
                  </a:lnTo>
                  <a:lnTo>
                    <a:pt x="485038" y="1771764"/>
                  </a:lnTo>
                  <a:lnTo>
                    <a:pt x="475234" y="1744484"/>
                  </a:lnTo>
                  <a:lnTo>
                    <a:pt x="475234" y="1728533"/>
                  </a:lnTo>
                  <a:lnTo>
                    <a:pt x="488137" y="1759419"/>
                  </a:lnTo>
                  <a:lnTo>
                    <a:pt x="492264" y="1761477"/>
                  </a:lnTo>
                  <a:lnTo>
                    <a:pt x="500011" y="1760956"/>
                  </a:lnTo>
                  <a:lnTo>
                    <a:pt x="505167" y="1756841"/>
                  </a:lnTo>
                  <a:lnTo>
                    <a:pt x="506717" y="1751177"/>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747" name="Google Shape;747;p19"/>
          <p:cNvSpPr txBox="1"/>
          <p:nvPr/>
        </p:nvSpPr>
        <p:spPr>
          <a:xfrm>
            <a:off x="5458111" y="600171"/>
            <a:ext cx="2995136" cy="21736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1350" u="none" cap="none" strike="noStrike">
                <a:solidFill>
                  <a:srgbClr val="000000"/>
                </a:solidFill>
                <a:latin typeface="Calibri"/>
                <a:ea typeface="Calibri"/>
                <a:cs typeface="Calibri"/>
                <a:sym typeface="Calibri"/>
              </a:rPr>
              <a:t>Sasaran Outcome RAN PAUDHI 2020-2024</a:t>
            </a:r>
            <a:endParaRPr b="0" i="0" sz="1350" u="none" cap="none" strike="noStrike">
              <a:solidFill>
                <a:srgbClr val="000000"/>
              </a:solidFill>
              <a:latin typeface="Calibri"/>
              <a:ea typeface="Calibri"/>
              <a:cs typeface="Calibri"/>
              <a:sym typeface="Calibri"/>
            </a:endParaRPr>
          </a:p>
        </p:txBody>
      </p:sp>
      <p:sp>
        <p:nvSpPr>
          <p:cNvPr id="748" name="Google Shape;748;p19"/>
          <p:cNvSpPr txBox="1"/>
          <p:nvPr/>
        </p:nvSpPr>
        <p:spPr>
          <a:xfrm>
            <a:off x="59054" y="5015944"/>
            <a:ext cx="1265873" cy="104901"/>
          </a:xfrm>
          <a:prstGeom prst="rect">
            <a:avLst/>
          </a:prstGeom>
          <a:noFill/>
          <a:ln>
            <a:noFill/>
          </a:ln>
        </p:spPr>
        <p:txBody>
          <a:bodyPr anchorCtr="0" anchor="t" bIns="0" lIns="0" spcFirstLastPara="1" rIns="0" wrap="square" tIns="0">
            <a:spAutoFit/>
          </a:bodyPr>
          <a:lstStyle/>
          <a:p>
            <a:pPr indent="0" lvl="0" marL="9525" marR="0" rtl="0" algn="l">
              <a:lnSpc>
                <a:spcPct val="101818"/>
              </a:lnSpc>
              <a:spcBef>
                <a:spcPts val="0"/>
              </a:spcBef>
              <a:spcAft>
                <a:spcPts val="0"/>
              </a:spcAft>
              <a:buNone/>
            </a:pPr>
            <a:r>
              <a:rPr b="0" i="0" lang="en-US" sz="825" u="none" cap="none" strike="noStrike">
                <a:solidFill>
                  <a:srgbClr val="FFFFFF"/>
                </a:solidFill>
                <a:latin typeface="Candara"/>
                <a:ea typeface="Candara"/>
                <a:cs typeface="Candara"/>
                <a:sym typeface="Candara"/>
              </a:rPr>
              <a:t>Kementerian PPN/Bappenas</a:t>
            </a:r>
            <a:endParaRPr b="0" i="0" sz="825" u="none" cap="none" strike="noStrike">
              <a:solidFill>
                <a:srgbClr val="000000"/>
              </a:solidFill>
              <a:latin typeface="Candara"/>
              <a:ea typeface="Candara"/>
              <a:cs typeface="Candara"/>
              <a:sym typeface="Candar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2" name="Shape 752"/>
        <p:cNvGrpSpPr/>
        <p:nvPr/>
      </p:nvGrpSpPr>
      <p:grpSpPr>
        <a:xfrm>
          <a:off x="0" y="0"/>
          <a:ext cx="0" cy="0"/>
          <a:chOff x="0" y="0"/>
          <a:chExt cx="0" cy="0"/>
        </a:xfrm>
      </p:grpSpPr>
      <p:sp>
        <p:nvSpPr>
          <p:cNvPr id="753" name="Google Shape;753;p20"/>
          <p:cNvSpPr txBox="1"/>
          <p:nvPr>
            <p:ph type="title"/>
          </p:nvPr>
        </p:nvSpPr>
        <p:spPr>
          <a:xfrm>
            <a:off x="721919" y="140514"/>
            <a:ext cx="7713900" cy="637515"/>
          </a:xfrm>
          <a:prstGeom prst="rect">
            <a:avLst/>
          </a:prstGeom>
          <a:noFill/>
          <a:ln>
            <a:noFill/>
          </a:ln>
        </p:spPr>
        <p:txBody>
          <a:bodyPr anchorCtr="0" anchor="t" bIns="0" lIns="0" spcFirstLastPara="1" rIns="0" wrap="square" tIns="9025">
            <a:spAutoFit/>
          </a:bodyPr>
          <a:lstStyle/>
          <a:p>
            <a:pPr indent="0" lvl="0" marL="0" rtl="0" algn="ctr">
              <a:lnSpc>
                <a:spcPct val="132944"/>
              </a:lnSpc>
              <a:spcBef>
                <a:spcPts val="71"/>
              </a:spcBef>
              <a:spcAft>
                <a:spcPts val="0"/>
              </a:spcAft>
              <a:buSzPts val="2800"/>
              <a:buNone/>
            </a:pPr>
            <a:r>
              <a:rPr lang="en-US" sz="1800"/>
              <a:t>STRATEGI PENCAPAIAN RPJMN 2020-2024</a:t>
            </a:r>
            <a:endParaRPr sz="1800"/>
          </a:p>
          <a:p>
            <a:pPr indent="0" lvl="0" marL="0" rtl="0" algn="ctr">
              <a:lnSpc>
                <a:spcPct val="132944"/>
              </a:lnSpc>
              <a:spcBef>
                <a:spcPts val="0"/>
              </a:spcBef>
              <a:spcAft>
                <a:spcPts val="0"/>
              </a:spcAft>
              <a:buSzPts val="2800"/>
              <a:buNone/>
            </a:pPr>
            <a:r>
              <a:rPr lang="en-US" sz="1800"/>
              <a:t>(Terkait Anak Usia Dini)</a:t>
            </a:r>
            <a:endParaRPr sz="1800"/>
          </a:p>
        </p:txBody>
      </p:sp>
      <p:sp>
        <p:nvSpPr>
          <p:cNvPr id="754" name="Google Shape;754;p20"/>
          <p:cNvSpPr/>
          <p:nvPr/>
        </p:nvSpPr>
        <p:spPr>
          <a:xfrm>
            <a:off x="133730" y="873252"/>
            <a:ext cx="2890838" cy="484823"/>
          </a:xfrm>
          <a:custGeom>
            <a:rect b="b" l="l" r="r" t="t"/>
            <a:pathLst>
              <a:path extrusionOk="0" h="646430" w="3854450">
                <a:moveTo>
                  <a:pt x="3746500" y="0"/>
                </a:moveTo>
                <a:lnTo>
                  <a:pt x="107696" y="0"/>
                </a:lnTo>
                <a:lnTo>
                  <a:pt x="65777" y="8469"/>
                </a:lnTo>
                <a:lnTo>
                  <a:pt x="31545" y="31559"/>
                </a:lnTo>
                <a:lnTo>
                  <a:pt x="8463" y="65793"/>
                </a:lnTo>
                <a:lnTo>
                  <a:pt x="0" y="107696"/>
                </a:lnTo>
                <a:lnTo>
                  <a:pt x="0" y="538479"/>
                </a:lnTo>
                <a:lnTo>
                  <a:pt x="8463" y="580382"/>
                </a:lnTo>
                <a:lnTo>
                  <a:pt x="31545" y="614616"/>
                </a:lnTo>
                <a:lnTo>
                  <a:pt x="65777" y="637706"/>
                </a:lnTo>
                <a:lnTo>
                  <a:pt x="107696" y="646176"/>
                </a:lnTo>
                <a:lnTo>
                  <a:pt x="3746500" y="646176"/>
                </a:lnTo>
                <a:lnTo>
                  <a:pt x="3788402" y="637706"/>
                </a:lnTo>
                <a:lnTo>
                  <a:pt x="3822636" y="614616"/>
                </a:lnTo>
                <a:lnTo>
                  <a:pt x="3845726" y="580382"/>
                </a:lnTo>
                <a:lnTo>
                  <a:pt x="3854195" y="538479"/>
                </a:lnTo>
                <a:lnTo>
                  <a:pt x="3854195" y="107696"/>
                </a:lnTo>
                <a:lnTo>
                  <a:pt x="3845726" y="65793"/>
                </a:lnTo>
                <a:lnTo>
                  <a:pt x="3822636" y="31559"/>
                </a:lnTo>
                <a:lnTo>
                  <a:pt x="3788402" y="8469"/>
                </a:lnTo>
                <a:lnTo>
                  <a:pt x="3746500" y="0"/>
                </a:lnTo>
                <a:close/>
              </a:path>
            </a:pathLst>
          </a:custGeom>
          <a:solidFill>
            <a:srgbClr val="17AC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55" name="Google Shape;755;p20"/>
          <p:cNvSpPr txBox="1"/>
          <p:nvPr/>
        </p:nvSpPr>
        <p:spPr>
          <a:xfrm>
            <a:off x="730453" y="978979"/>
            <a:ext cx="1694974" cy="240931"/>
          </a:xfrm>
          <a:prstGeom prst="rect">
            <a:avLst/>
          </a:prstGeom>
          <a:noFill/>
          <a:ln>
            <a:noFill/>
          </a:ln>
        </p:spPr>
        <p:txBody>
          <a:bodyPr anchorCtr="0" anchor="t" bIns="0" lIns="0" spcFirstLastPara="1" rIns="0" wrap="square" tIns="10000">
            <a:spAutoFit/>
          </a:bodyPr>
          <a:lstStyle/>
          <a:p>
            <a:pPr indent="0" lvl="0" marL="9525"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KESEHATAN DAN GIZI</a:t>
            </a:r>
            <a:endParaRPr b="0" i="0" sz="1500" u="none" cap="none" strike="noStrike">
              <a:solidFill>
                <a:srgbClr val="000000"/>
              </a:solidFill>
              <a:latin typeface="Calibri"/>
              <a:ea typeface="Calibri"/>
              <a:cs typeface="Calibri"/>
              <a:sym typeface="Calibri"/>
            </a:endParaRPr>
          </a:p>
        </p:txBody>
      </p:sp>
      <p:sp>
        <p:nvSpPr>
          <p:cNvPr id="756" name="Google Shape;756;p20"/>
          <p:cNvSpPr/>
          <p:nvPr/>
        </p:nvSpPr>
        <p:spPr>
          <a:xfrm>
            <a:off x="3140964" y="883539"/>
            <a:ext cx="2891790" cy="484823"/>
          </a:xfrm>
          <a:custGeom>
            <a:rect b="b" l="l" r="r" t="t"/>
            <a:pathLst>
              <a:path extrusionOk="0" h="646430" w="3855720">
                <a:moveTo>
                  <a:pt x="3748024" y="0"/>
                </a:moveTo>
                <a:lnTo>
                  <a:pt x="107696" y="0"/>
                </a:lnTo>
                <a:lnTo>
                  <a:pt x="65793" y="8469"/>
                </a:lnTo>
                <a:lnTo>
                  <a:pt x="31559" y="31559"/>
                </a:lnTo>
                <a:lnTo>
                  <a:pt x="8469" y="65793"/>
                </a:lnTo>
                <a:lnTo>
                  <a:pt x="0" y="107696"/>
                </a:lnTo>
                <a:lnTo>
                  <a:pt x="0" y="538480"/>
                </a:lnTo>
                <a:lnTo>
                  <a:pt x="8469" y="580382"/>
                </a:lnTo>
                <a:lnTo>
                  <a:pt x="31559" y="614616"/>
                </a:lnTo>
                <a:lnTo>
                  <a:pt x="65793" y="637706"/>
                </a:lnTo>
                <a:lnTo>
                  <a:pt x="107696" y="646176"/>
                </a:lnTo>
                <a:lnTo>
                  <a:pt x="3748024" y="646176"/>
                </a:lnTo>
                <a:lnTo>
                  <a:pt x="3789926" y="637706"/>
                </a:lnTo>
                <a:lnTo>
                  <a:pt x="3824160" y="614616"/>
                </a:lnTo>
                <a:lnTo>
                  <a:pt x="3847250" y="580382"/>
                </a:lnTo>
                <a:lnTo>
                  <a:pt x="3855720" y="538480"/>
                </a:lnTo>
                <a:lnTo>
                  <a:pt x="3855720" y="107696"/>
                </a:lnTo>
                <a:lnTo>
                  <a:pt x="3847250" y="65793"/>
                </a:lnTo>
                <a:lnTo>
                  <a:pt x="3824160" y="31559"/>
                </a:lnTo>
                <a:lnTo>
                  <a:pt x="3789926" y="8469"/>
                </a:lnTo>
                <a:lnTo>
                  <a:pt x="3748024" y="0"/>
                </a:lnTo>
                <a:close/>
              </a:path>
            </a:pathLst>
          </a:custGeom>
          <a:solidFill>
            <a:srgbClr val="006FC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57" name="Google Shape;757;p20"/>
          <p:cNvSpPr txBox="1"/>
          <p:nvPr/>
        </p:nvSpPr>
        <p:spPr>
          <a:xfrm>
            <a:off x="4073747" y="989457"/>
            <a:ext cx="1027748" cy="240931"/>
          </a:xfrm>
          <a:prstGeom prst="rect">
            <a:avLst/>
          </a:prstGeom>
          <a:noFill/>
          <a:ln>
            <a:noFill/>
          </a:ln>
        </p:spPr>
        <p:txBody>
          <a:bodyPr anchorCtr="0" anchor="t" bIns="0" lIns="0" spcFirstLastPara="1" rIns="0" wrap="square" tIns="10000">
            <a:spAutoFit/>
          </a:bodyPr>
          <a:lstStyle/>
          <a:p>
            <a:pPr indent="0" lvl="0" marL="9525" marR="0"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PENDIDIKAN</a:t>
            </a:r>
            <a:endParaRPr b="0" i="0" sz="1500" u="none" cap="none" strike="noStrike">
              <a:solidFill>
                <a:srgbClr val="000000"/>
              </a:solidFill>
              <a:latin typeface="Calibri"/>
              <a:ea typeface="Calibri"/>
              <a:cs typeface="Calibri"/>
              <a:sym typeface="Calibri"/>
            </a:endParaRPr>
          </a:p>
        </p:txBody>
      </p:sp>
      <p:sp>
        <p:nvSpPr>
          <p:cNvPr id="758" name="Google Shape;758;p20"/>
          <p:cNvSpPr/>
          <p:nvPr/>
        </p:nvSpPr>
        <p:spPr>
          <a:xfrm>
            <a:off x="6142482" y="883539"/>
            <a:ext cx="2890838" cy="484823"/>
          </a:xfrm>
          <a:custGeom>
            <a:rect b="b" l="l" r="r" t="t"/>
            <a:pathLst>
              <a:path extrusionOk="0" h="646430" w="3854450">
                <a:moveTo>
                  <a:pt x="3746500" y="0"/>
                </a:moveTo>
                <a:lnTo>
                  <a:pt x="107696" y="0"/>
                </a:lnTo>
                <a:lnTo>
                  <a:pt x="65793" y="8469"/>
                </a:lnTo>
                <a:lnTo>
                  <a:pt x="31559" y="31559"/>
                </a:lnTo>
                <a:lnTo>
                  <a:pt x="8469" y="65793"/>
                </a:lnTo>
                <a:lnTo>
                  <a:pt x="0" y="107696"/>
                </a:lnTo>
                <a:lnTo>
                  <a:pt x="0" y="538480"/>
                </a:lnTo>
                <a:lnTo>
                  <a:pt x="8469" y="580382"/>
                </a:lnTo>
                <a:lnTo>
                  <a:pt x="31559" y="614616"/>
                </a:lnTo>
                <a:lnTo>
                  <a:pt x="65793" y="637706"/>
                </a:lnTo>
                <a:lnTo>
                  <a:pt x="107696" y="646176"/>
                </a:lnTo>
                <a:lnTo>
                  <a:pt x="3746500" y="646176"/>
                </a:lnTo>
                <a:lnTo>
                  <a:pt x="3788402" y="637706"/>
                </a:lnTo>
                <a:lnTo>
                  <a:pt x="3822636" y="614616"/>
                </a:lnTo>
                <a:lnTo>
                  <a:pt x="3845726" y="580382"/>
                </a:lnTo>
                <a:lnTo>
                  <a:pt x="3854196" y="538480"/>
                </a:lnTo>
                <a:lnTo>
                  <a:pt x="3854196" y="107696"/>
                </a:lnTo>
                <a:lnTo>
                  <a:pt x="3845726" y="65793"/>
                </a:lnTo>
                <a:lnTo>
                  <a:pt x="3822636" y="31559"/>
                </a:lnTo>
                <a:lnTo>
                  <a:pt x="3788402" y="8469"/>
                </a:lnTo>
                <a:lnTo>
                  <a:pt x="3746500" y="0"/>
                </a:lnTo>
                <a:close/>
              </a:path>
            </a:pathLst>
          </a:custGeom>
          <a:solidFill>
            <a:srgbClr val="EC7C3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759" name="Google Shape;759;p20"/>
          <p:cNvSpPr txBox="1"/>
          <p:nvPr/>
        </p:nvSpPr>
        <p:spPr>
          <a:xfrm>
            <a:off x="192329" y="1478470"/>
            <a:ext cx="2773680" cy="702115"/>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1. Pengembangan sistem jaminan gizi dan tumbuh  kembang anak </a:t>
            </a:r>
            <a:r>
              <a:rPr b="0" i="0" lang="en-US" sz="900" u="none" cap="none" strike="noStrike">
                <a:solidFill>
                  <a:srgbClr val="000000"/>
                </a:solidFill>
                <a:latin typeface="Calibri"/>
                <a:ea typeface="Calibri"/>
                <a:cs typeface="Calibri"/>
                <a:sym typeface="Calibri"/>
              </a:rPr>
              <a:t>dengan pemberian jaminan asupan  gizi sejak dalam kandungan, perbaikan pola asuh  keluarga, dan perbaikan fasilitas air bersih dan  sanitasi lingkungan</a:t>
            </a:r>
            <a:endParaRPr b="0" i="0" sz="900" u="none" cap="none" strike="noStrike">
              <a:solidFill>
                <a:srgbClr val="000000"/>
              </a:solidFill>
              <a:latin typeface="Calibri"/>
              <a:ea typeface="Calibri"/>
              <a:cs typeface="Calibri"/>
              <a:sym typeface="Calibri"/>
            </a:endParaRPr>
          </a:p>
        </p:txBody>
      </p:sp>
      <p:sp>
        <p:nvSpPr>
          <p:cNvPr id="760" name="Google Shape;760;p20"/>
          <p:cNvSpPr txBox="1"/>
          <p:nvPr/>
        </p:nvSpPr>
        <p:spPr>
          <a:xfrm>
            <a:off x="192328" y="2301430"/>
            <a:ext cx="2774633" cy="563616"/>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2. Peningkatan kesehatan ibu, anak, keluarga  berencana dan kesehatan reproduksi, </a:t>
            </a:r>
            <a:r>
              <a:rPr b="0" i="0" lang="en-US" sz="900" u="none" cap="none" strike="noStrike">
                <a:solidFill>
                  <a:srgbClr val="000000"/>
                </a:solidFill>
                <a:latin typeface="Calibri"/>
                <a:ea typeface="Calibri"/>
                <a:cs typeface="Calibri"/>
                <a:sym typeface="Calibri"/>
              </a:rPr>
              <a:t>mencakup: a)  peningkatan pelayanan maternal dan neonatal  berkesinambungan; b) perluasan imunisasi dasar</a:t>
            </a:r>
            <a:endParaRPr b="0" i="0" sz="900" u="none" cap="none" strike="noStrike">
              <a:solidFill>
                <a:srgbClr val="000000"/>
              </a:solidFill>
              <a:latin typeface="Calibri"/>
              <a:ea typeface="Calibri"/>
              <a:cs typeface="Calibri"/>
              <a:sym typeface="Calibri"/>
            </a:endParaRPr>
          </a:p>
        </p:txBody>
      </p:sp>
      <p:sp>
        <p:nvSpPr>
          <p:cNvPr id="761" name="Google Shape;761;p20"/>
          <p:cNvSpPr txBox="1"/>
          <p:nvPr/>
        </p:nvSpPr>
        <p:spPr>
          <a:xfrm>
            <a:off x="449504" y="2850260"/>
            <a:ext cx="2516981" cy="563616"/>
          </a:xfrm>
          <a:prstGeom prst="rect">
            <a:avLst/>
          </a:prstGeom>
          <a:noFill/>
          <a:ln>
            <a:noFill/>
          </a:ln>
        </p:spPr>
        <p:txBody>
          <a:bodyPr anchorCtr="0" anchor="t" bIns="0" lIns="0" spcFirstLastPara="1" rIns="0" wrap="square" tIns="9525">
            <a:spAutoFit/>
          </a:bodyPr>
          <a:lstStyle/>
          <a:p>
            <a:pPr indent="0" lvl="0" marL="9525" marR="3810" rtl="0" algn="just">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lengkap; c) peningkatan perilaku higienis; d)  peningkatan gizi remaja putri dan ibu hamil; e)  perluasan akses dan kualitas pelayanan kb dan  kesehatan reproduksi</a:t>
            </a:r>
            <a:endParaRPr b="0" i="0" sz="900" u="none" cap="none" strike="noStrike">
              <a:solidFill>
                <a:srgbClr val="000000"/>
              </a:solidFill>
              <a:latin typeface="Calibri"/>
              <a:ea typeface="Calibri"/>
              <a:cs typeface="Calibri"/>
              <a:sym typeface="Calibri"/>
            </a:endParaRPr>
          </a:p>
        </p:txBody>
      </p:sp>
      <p:sp>
        <p:nvSpPr>
          <p:cNvPr id="762" name="Google Shape;762;p20"/>
          <p:cNvSpPr txBox="1"/>
          <p:nvPr/>
        </p:nvSpPr>
        <p:spPr>
          <a:xfrm>
            <a:off x="192329" y="3536251"/>
            <a:ext cx="2773680" cy="563616"/>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3. Pembudayaan gerakan masyarakat hidup sehat  </a:t>
            </a:r>
            <a:r>
              <a:rPr b="0" i="0" lang="en-US" sz="900" u="none" cap="none" strike="noStrike">
                <a:solidFill>
                  <a:srgbClr val="000000"/>
                </a:solidFill>
                <a:latin typeface="Calibri"/>
                <a:ea typeface="Calibri"/>
                <a:cs typeface="Calibri"/>
                <a:sym typeface="Calibri"/>
              </a:rPr>
              <a:t>(kawasan hidup sehat, aktivitas fisik, pembangunan  berwawasan kesehatan, promosi perubahan perilaku  sehat dan pangan sehat);</a:t>
            </a:r>
            <a:endParaRPr b="0" i="0" sz="900" u="none" cap="none" strike="noStrike">
              <a:solidFill>
                <a:srgbClr val="000000"/>
              </a:solidFill>
              <a:latin typeface="Calibri"/>
              <a:ea typeface="Calibri"/>
              <a:cs typeface="Calibri"/>
              <a:sym typeface="Calibri"/>
            </a:endParaRPr>
          </a:p>
        </p:txBody>
      </p:sp>
      <p:sp>
        <p:nvSpPr>
          <p:cNvPr id="763" name="Google Shape;763;p20"/>
          <p:cNvSpPr txBox="1"/>
          <p:nvPr/>
        </p:nvSpPr>
        <p:spPr>
          <a:xfrm>
            <a:off x="192329" y="4222090"/>
            <a:ext cx="2774156" cy="425116"/>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4. Peningkatan Pengendalian Penyakit terutama </a:t>
            </a:r>
            <a:r>
              <a:rPr b="0" i="0" lang="en-US" sz="900" u="none" cap="none" strike="noStrike">
                <a:solidFill>
                  <a:srgbClr val="000000"/>
                </a:solidFill>
                <a:latin typeface="Calibri"/>
                <a:ea typeface="Calibri"/>
                <a:cs typeface="Calibri"/>
                <a:sym typeface="Calibri"/>
              </a:rPr>
              <a:t>pada  penyakit yang sangat menghambat pertumbuhan  anak</a:t>
            </a:r>
            <a:endParaRPr b="0" i="0" sz="900" u="none" cap="none" strike="noStrike">
              <a:solidFill>
                <a:srgbClr val="000000"/>
              </a:solidFill>
              <a:latin typeface="Calibri"/>
              <a:ea typeface="Calibri"/>
              <a:cs typeface="Calibri"/>
              <a:sym typeface="Calibri"/>
            </a:endParaRPr>
          </a:p>
        </p:txBody>
      </p:sp>
      <p:sp>
        <p:nvSpPr>
          <p:cNvPr id="764" name="Google Shape;764;p20"/>
          <p:cNvSpPr txBox="1"/>
          <p:nvPr/>
        </p:nvSpPr>
        <p:spPr>
          <a:xfrm>
            <a:off x="3185827" y="1461991"/>
            <a:ext cx="2750344" cy="425116"/>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1.      Peningkatan pemerataan akses layanan pendidikan  </a:t>
            </a:r>
            <a:r>
              <a:rPr b="0" i="0" lang="en-US" sz="900" u="none" cap="none" strike="noStrike">
                <a:solidFill>
                  <a:srgbClr val="000000"/>
                </a:solidFill>
                <a:latin typeface="Calibri"/>
                <a:ea typeface="Calibri"/>
                <a:cs typeface="Calibri"/>
                <a:sym typeface="Calibri"/>
              </a:rPr>
              <a:t>di semua jenjang dan percepatan pelaksanaan wajib  belajar 12 tahun serta </a:t>
            </a:r>
            <a:r>
              <a:rPr b="1" i="0" lang="en-US" sz="900" u="none" cap="none" strike="noStrike">
                <a:solidFill>
                  <a:srgbClr val="000000"/>
                </a:solidFill>
                <a:latin typeface="Calibri"/>
                <a:ea typeface="Calibri"/>
                <a:cs typeface="Calibri"/>
                <a:sym typeface="Calibri"/>
              </a:rPr>
              <a:t>pemberian bantuan</a:t>
            </a:r>
            <a:endParaRPr b="0" i="0" sz="900" u="none" cap="none" strike="noStrike">
              <a:solidFill>
                <a:srgbClr val="000000"/>
              </a:solidFill>
              <a:latin typeface="Calibri"/>
              <a:ea typeface="Calibri"/>
              <a:cs typeface="Calibri"/>
              <a:sym typeface="Calibri"/>
            </a:endParaRPr>
          </a:p>
        </p:txBody>
      </p:sp>
      <p:sp>
        <p:nvSpPr>
          <p:cNvPr id="765" name="Google Shape;765;p20"/>
          <p:cNvSpPr txBox="1"/>
          <p:nvPr/>
        </p:nvSpPr>
        <p:spPr>
          <a:xfrm>
            <a:off x="3443002" y="1873663"/>
            <a:ext cx="2494121" cy="286617"/>
          </a:xfrm>
          <a:prstGeom prst="rect">
            <a:avLst/>
          </a:prstGeom>
          <a:noFill/>
          <a:ln>
            <a:noFill/>
          </a:ln>
        </p:spPr>
        <p:txBody>
          <a:bodyPr anchorCtr="0" anchor="t" bIns="0" lIns="0" spcFirstLastPara="1" rIns="0" wrap="square" tIns="9525">
            <a:spAutoFit/>
          </a:bodyPr>
          <a:lstStyle/>
          <a:p>
            <a:pPr indent="0" lvl="0" marL="9525" marR="3810" rtl="0" algn="l">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pendidikan  memadai  </a:t>
            </a:r>
            <a:r>
              <a:rPr b="0" i="0" lang="en-US" sz="900" u="none" cap="none" strike="noStrike">
                <a:solidFill>
                  <a:srgbClr val="000000"/>
                </a:solidFill>
                <a:latin typeface="Calibri"/>
                <a:ea typeface="Calibri"/>
                <a:cs typeface="Calibri"/>
                <a:sym typeface="Calibri"/>
              </a:rPr>
              <a:t>bagi  anak  keluarga	kurang  mampu, dari daerah afirmasi, dan anak berprestasi</a:t>
            </a:r>
            <a:endParaRPr b="0" i="0" sz="900" u="none" cap="none" strike="noStrike">
              <a:solidFill>
                <a:srgbClr val="000000"/>
              </a:solidFill>
              <a:latin typeface="Calibri"/>
              <a:ea typeface="Calibri"/>
              <a:cs typeface="Calibri"/>
              <a:sym typeface="Calibri"/>
            </a:endParaRPr>
          </a:p>
        </p:txBody>
      </p:sp>
      <p:sp>
        <p:nvSpPr>
          <p:cNvPr id="766" name="Google Shape;766;p20"/>
          <p:cNvSpPr txBox="1"/>
          <p:nvPr/>
        </p:nvSpPr>
        <p:spPr>
          <a:xfrm>
            <a:off x="3185827" y="2285143"/>
            <a:ext cx="2751772" cy="425116"/>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2.       Peningkatan	profesionalisme,	kualitas,  pengelolaan, dan penempatan pendidik dan tenaga  kependidikan </a:t>
            </a:r>
            <a:r>
              <a:rPr b="0" i="0" lang="en-US" sz="900" u="none" cap="none" strike="noStrike">
                <a:solidFill>
                  <a:srgbClr val="000000"/>
                </a:solidFill>
                <a:latin typeface="Calibri"/>
                <a:ea typeface="Calibri"/>
                <a:cs typeface="Calibri"/>
                <a:sym typeface="Calibri"/>
              </a:rPr>
              <a:t>yang merata</a:t>
            </a:r>
            <a:endParaRPr b="0" i="0" sz="900" u="none" cap="none" strike="noStrike">
              <a:solidFill>
                <a:srgbClr val="000000"/>
              </a:solidFill>
              <a:latin typeface="Calibri"/>
              <a:ea typeface="Calibri"/>
              <a:cs typeface="Calibri"/>
              <a:sym typeface="Calibri"/>
            </a:endParaRPr>
          </a:p>
        </p:txBody>
      </p:sp>
      <p:sp>
        <p:nvSpPr>
          <p:cNvPr id="767" name="Google Shape;767;p20"/>
          <p:cNvSpPr txBox="1"/>
          <p:nvPr/>
        </p:nvSpPr>
        <p:spPr>
          <a:xfrm>
            <a:off x="3185827" y="2834068"/>
            <a:ext cx="2750344" cy="563616"/>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3. Peningkatan kualitas pengajaran dan pembelajaran  </a:t>
            </a:r>
            <a:r>
              <a:rPr b="0" i="0" lang="en-US" sz="900" u="none" cap="none" strike="noStrike">
                <a:solidFill>
                  <a:srgbClr val="000000"/>
                </a:solidFill>
                <a:latin typeface="Calibri"/>
                <a:ea typeface="Calibri"/>
                <a:cs typeface="Calibri"/>
                <a:sym typeface="Calibri"/>
              </a:rPr>
              <a:t>melalui penerapan kurikulum dan pola pembelajaran  inovatif, pemanfaatan tik, dan pengintegrasian  softskill dalam pemebelajaran</a:t>
            </a:r>
            <a:endParaRPr b="0" i="0" sz="900" u="none" cap="none" strike="noStrike">
              <a:solidFill>
                <a:srgbClr val="000000"/>
              </a:solidFill>
              <a:latin typeface="Calibri"/>
              <a:ea typeface="Calibri"/>
              <a:cs typeface="Calibri"/>
              <a:sym typeface="Calibri"/>
            </a:endParaRPr>
          </a:p>
        </p:txBody>
      </p:sp>
      <p:sp>
        <p:nvSpPr>
          <p:cNvPr id="768" name="Google Shape;768;p20"/>
          <p:cNvSpPr txBox="1"/>
          <p:nvPr/>
        </p:nvSpPr>
        <p:spPr>
          <a:xfrm>
            <a:off x="3185827" y="3519868"/>
            <a:ext cx="2752249" cy="425116"/>
          </a:xfrm>
          <a:prstGeom prst="rect">
            <a:avLst/>
          </a:prstGeom>
          <a:noFill/>
          <a:ln>
            <a:noFill/>
          </a:ln>
        </p:spPr>
        <p:txBody>
          <a:bodyPr anchorCtr="0" anchor="t" bIns="0" lIns="0" spcFirstLastPara="1" rIns="0" wrap="square" tIns="9525">
            <a:spAutoFit/>
          </a:bodyPr>
          <a:lstStyle/>
          <a:p>
            <a:pPr indent="-234314" lvl="0" marL="243364" marR="3810" rtl="0" algn="just">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4. Penjaminan mutu pendidikan </a:t>
            </a:r>
            <a:r>
              <a:rPr b="0" i="0" lang="en-US" sz="900" u="none" cap="none" strike="noStrike">
                <a:solidFill>
                  <a:srgbClr val="000000"/>
                </a:solidFill>
                <a:latin typeface="Calibri"/>
                <a:ea typeface="Calibri"/>
                <a:cs typeface="Calibri"/>
                <a:sym typeface="Calibri"/>
              </a:rPr>
              <a:t>melalui penguatan  kapasitas dan akselerasi akreditasi perluasan budaya  mutu pendidikan</a:t>
            </a:r>
            <a:endParaRPr b="0" i="0" sz="900" u="none" cap="none" strike="noStrike">
              <a:solidFill>
                <a:srgbClr val="000000"/>
              </a:solidFill>
              <a:latin typeface="Calibri"/>
              <a:ea typeface="Calibri"/>
              <a:cs typeface="Calibri"/>
              <a:sym typeface="Calibri"/>
            </a:endParaRPr>
          </a:p>
        </p:txBody>
      </p:sp>
      <p:sp>
        <p:nvSpPr>
          <p:cNvPr id="769" name="Google Shape;769;p20"/>
          <p:cNvSpPr txBox="1"/>
          <p:nvPr/>
        </p:nvSpPr>
        <p:spPr>
          <a:xfrm>
            <a:off x="3185827" y="4125849"/>
            <a:ext cx="2751772" cy="563616"/>
          </a:xfrm>
          <a:prstGeom prst="rect">
            <a:avLst/>
          </a:prstGeom>
          <a:noFill/>
          <a:ln>
            <a:noFill/>
          </a:ln>
        </p:spPr>
        <p:txBody>
          <a:bodyPr anchorCtr="0" anchor="t" bIns="0" lIns="0" spcFirstLastPara="1" rIns="0" wrap="square" tIns="9525">
            <a:spAutoFit/>
          </a:bodyPr>
          <a:lstStyle/>
          <a:p>
            <a:pPr indent="-234314" lvl="0" marL="243364" marR="3810" rtl="0" algn="just">
              <a:lnSpc>
                <a:spcPct val="100000"/>
              </a:lnSpc>
              <a:spcBef>
                <a:spcPts val="0"/>
              </a:spcBef>
              <a:spcAft>
                <a:spcPts val="0"/>
              </a:spcAft>
              <a:buNone/>
            </a:pPr>
            <a:r>
              <a:rPr b="1" i="0" lang="en-US" sz="900" u="none" cap="none" strike="noStrike">
                <a:solidFill>
                  <a:srgbClr val="231F20"/>
                </a:solidFill>
                <a:latin typeface="Calibri"/>
                <a:ea typeface="Calibri"/>
                <a:cs typeface="Calibri"/>
                <a:sym typeface="Calibri"/>
              </a:rPr>
              <a:t>5. Peningkatan koordinasi lintas sektor dan antar  tingkatan pemerintahan </a:t>
            </a:r>
            <a:r>
              <a:rPr b="0" i="0" lang="en-US" sz="900" u="none" cap="none" strike="noStrike">
                <a:solidFill>
                  <a:srgbClr val="231F20"/>
                </a:solidFill>
                <a:latin typeface="Calibri"/>
                <a:ea typeface="Calibri"/>
                <a:cs typeface="Calibri"/>
                <a:sym typeface="Calibri"/>
              </a:rPr>
              <a:t>dalam penguatan  pengembangan anak usia dini holistik integratif (paud  hi)</a:t>
            </a:r>
            <a:endParaRPr b="0" i="0" sz="900" u="none" cap="none" strike="noStrike">
              <a:solidFill>
                <a:srgbClr val="000000"/>
              </a:solidFill>
              <a:latin typeface="Calibri"/>
              <a:ea typeface="Calibri"/>
              <a:cs typeface="Calibri"/>
              <a:sym typeface="Calibri"/>
            </a:endParaRPr>
          </a:p>
        </p:txBody>
      </p:sp>
      <p:sp>
        <p:nvSpPr>
          <p:cNvPr id="770" name="Google Shape;770;p20"/>
          <p:cNvSpPr txBox="1"/>
          <p:nvPr/>
        </p:nvSpPr>
        <p:spPr>
          <a:xfrm>
            <a:off x="6202014" y="875157"/>
            <a:ext cx="2752249" cy="1141178"/>
          </a:xfrm>
          <a:prstGeom prst="rect">
            <a:avLst/>
          </a:prstGeom>
          <a:noFill/>
          <a:ln>
            <a:noFill/>
          </a:ln>
        </p:spPr>
        <p:txBody>
          <a:bodyPr anchorCtr="0" anchor="t" bIns="0" lIns="0" spcFirstLastPara="1" rIns="0" wrap="square" tIns="10000">
            <a:spAutoFit/>
          </a:bodyPr>
          <a:lstStyle/>
          <a:p>
            <a:pPr indent="-421005" lvl="0" marL="525780" marR="78104" rtl="0" algn="l">
              <a:lnSpc>
                <a:spcPct val="100000"/>
              </a:lnSpc>
              <a:spcBef>
                <a:spcPts val="0"/>
              </a:spcBef>
              <a:spcAft>
                <a:spcPts val="0"/>
              </a:spcAft>
              <a:buNone/>
            </a:pPr>
            <a:r>
              <a:rPr b="1" i="0" lang="en-US" sz="1500" u="none" cap="none" strike="noStrike">
                <a:solidFill>
                  <a:srgbClr val="FFFFFF"/>
                </a:solidFill>
                <a:latin typeface="Calibri"/>
                <a:ea typeface="Calibri"/>
                <a:cs typeface="Calibri"/>
                <a:sym typeface="Calibri"/>
              </a:rPr>
              <a:t>PERLINDUNGAN, PENGASUHAN,  DAN KESEJAHTERAAN</a:t>
            </a:r>
            <a:endParaRPr b="0" i="0" sz="1500" u="none" cap="none" strike="noStrike">
              <a:solidFill>
                <a:srgbClr val="000000"/>
              </a:solidFill>
              <a:latin typeface="Calibri"/>
              <a:ea typeface="Calibri"/>
              <a:cs typeface="Calibri"/>
              <a:sym typeface="Calibri"/>
            </a:endParaRPr>
          </a:p>
          <a:p>
            <a:pPr indent="-257175" lvl="0" marL="266700" marR="3810" rtl="0" algn="just">
              <a:lnSpc>
                <a:spcPct val="100000"/>
              </a:lnSpc>
              <a:spcBef>
                <a:spcPts val="855"/>
              </a:spcBef>
              <a:spcAft>
                <a:spcPts val="0"/>
              </a:spcAft>
              <a:buNone/>
            </a:pPr>
            <a:r>
              <a:rPr b="1" i="0" lang="en-US" sz="900" u="none" cap="none" strike="noStrike">
                <a:solidFill>
                  <a:srgbClr val="000000"/>
                </a:solidFill>
                <a:latin typeface="Calibri"/>
                <a:ea typeface="Calibri"/>
                <a:cs typeface="Calibri"/>
                <a:sym typeface="Calibri"/>
              </a:rPr>
              <a:t>1. Pewujudan indonesia layak anak melalui penguatan  sistem perlindungan anak </a:t>
            </a:r>
            <a:r>
              <a:rPr b="0" i="0" lang="en-US" sz="900" u="none" cap="none" strike="noStrike">
                <a:solidFill>
                  <a:srgbClr val="000000"/>
                </a:solidFill>
                <a:latin typeface="Calibri"/>
                <a:ea typeface="Calibri"/>
                <a:cs typeface="Calibri"/>
                <a:sym typeface="Calibri"/>
              </a:rPr>
              <a:t>untuk memastikan anak  menikmati haknya melalui: a.) Penguatan regulasi  dan penegakakan hukum yang proporsoional</a:t>
            </a:r>
            <a:endParaRPr b="0" i="0" sz="900" u="none" cap="none" strike="noStrike">
              <a:solidFill>
                <a:srgbClr val="000000"/>
              </a:solidFill>
              <a:latin typeface="Calibri"/>
              <a:ea typeface="Calibri"/>
              <a:cs typeface="Calibri"/>
              <a:sym typeface="Calibri"/>
            </a:endParaRPr>
          </a:p>
        </p:txBody>
      </p:sp>
      <p:sp>
        <p:nvSpPr>
          <p:cNvPr id="771" name="Google Shape;771;p20"/>
          <p:cNvSpPr txBox="1"/>
          <p:nvPr/>
        </p:nvSpPr>
        <p:spPr>
          <a:xfrm>
            <a:off x="6459189" y="1990249"/>
            <a:ext cx="2494597"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terhadap	kepentingan	anak;	b.)	Peningkatan</a:t>
            </a:r>
            <a:endParaRPr b="0" i="0" sz="900" u="none" cap="none" strike="noStrike">
              <a:solidFill>
                <a:srgbClr val="000000"/>
              </a:solidFill>
              <a:latin typeface="Calibri"/>
              <a:ea typeface="Calibri"/>
              <a:cs typeface="Calibri"/>
              <a:sym typeface="Calibri"/>
            </a:endParaRPr>
          </a:p>
        </p:txBody>
      </p:sp>
      <p:sp>
        <p:nvSpPr>
          <p:cNvPr id="772" name="Google Shape;772;p20"/>
          <p:cNvSpPr txBox="1"/>
          <p:nvPr/>
        </p:nvSpPr>
        <p:spPr>
          <a:xfrm>
            <a:off x="6459188" y="2127409"/>
            <a:ext cx="2493645"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pemahaman	tentang	perlindungan	anak;	c.)</a:t>
            </a:r>
            <a:endParaRPr b="0" i="0" sz="900" u="none" cap="none" strike="noStrike">
              <a:solidFill>
                <a:srgbClr val="000000"/>
              </a:solidFill>
              <a:latin typeface="Calibri"/>
              <a:ea typeface="Calibri"/>
              <a:cs typeface="Calibri"/>
              <a:sym typeface="Calibri"/>
            </a:endParaRPr>
          </a:p>
        </p:txBody>
      </p:sp>
      <p:sp>
        <p:nvSpPr>
          <p:cNvPr id="773" name="Google Shape;773;p20"/>
          <p:cNvSpPr txBox="1"/>
          <p:nvPr/>
        </p:nvSpPr>
        <p:spPr>
          <a:xfrm>
            <a:off x="6459189" y="2264569"/>
            <a:ext cx="2495074"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Penguatan pengasuhan di lingkungan keluarga dan</a:t>
            </a:r>
            <a:endParaRPr b="0" i="0" sz="900" u="none" cap="none" strike="noStrike">
              <a:solidFill>
                <a:srgbClr val="000000"/>
              </a:solidFill>
              <a:latin typeface="Calibri"/>
              <a:ea typeface="Calibri"/>
              <a:cs typeface="Calibri"/>
              <a:sym typeface="Calibri"/>
            </a:endParaRPr>
          </a:p>
        </p:txBody>
      </p:sp>
      <p:sp>
        <p:nvSpPr>
          <p:cNvPr id="774" name="Google Shape;774;p20"/>
          <p:cNvSpPr txBox="1"/>
          <p:nvPr/>
        </p:nvSpPr>
        <p:spPr>
          <a:xfrm>
            <a:off x="6459189" y="2401729"/>
            <a:ext cx="2494121"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pengasuhan	sementara	di	institiusi	lainnya;</a:t>
            </a:r>
            <a:endParaRPr b="0" i="0" sz="900" u="none" cap="none" strike="noStrike">
              <a:solidFill>
                <a:srgbClr val="000000"/>
              </a:solidFill>
              <a:latin typeface="Calibri"/>
              <a:ea typeface="Calibri"/>
              <a:cs typeface="Calibri"/>
              <a:sym typeface="Calibri"/>
            </a:endParaRPr>
          </a:p>
        </p:txBody>
      </p:sp>
      <p:sp>
        <p:nvSpPr>
          <p:cNvPr id="775" name="Google Shape;775;p20"/>
          <p:cNvSpPr txBox="1"/>
          <p:nvPr/>
        </p:nvSpPr>
        <p:spPr>
          <a:xfrm>
            <a:off x="6459189" y="2538889"/>
            <a:ext cx="2494597" cy="2866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peningkatan akses layanan dasar yang ramah anak</a:t>
            </a:r>
            <a:endParaRPr b="0" i="0" sz="900" u="none" cap="none" strike="noStrike">
              <a:solidFill>
                <a:srgbClr val="000000"/>
              </a:solidFill>
              <a:latin typeface="Calibri"/>
              <a:ea typeface="Calibri"/>
              <a:cs typeface="Calibri"/>
              <a:sym typeface="Calibri"/>
            </a:endParaRPr>
          </a:p>
          <a:p>
            <a:pPr indent="0" lvl="0" marL="9525" marR="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dan inklusif; dan d.) Peningkatan layanan dan</a:t>
            </a:r>
            <a:endParaRPr b="0" i="0" sz="900" u="none" cap="none" strike="noStrike">
              <a:solidFill>
                <a:srgbClr val="000000"/>
              </a:solidFill>
              <a:latin typeface="Calibri"/>
              <a:ea typeface="Calibri"/>
              <a:cs typeface="Calibri"/>
              <a:sym typeface="Calibri"/>
            </a:endParaRPr>
          </a:p>
        </p:txBody>
      </p:sp>
      <p:sp>
        <p:nvSpPr>
          <p:cNvPr id="776" name="Google Shape;776;p20"/>
          <p:cNvSpPr txBox="1"/>
          <p:nvPr/>
        </p:nvSpPr>
        <p:spPr>
          <a:xfrm>
            <a:off x="6459188" y="2813495"/>
            <a:ext cx="2492216" cy="286617"/>
          </a:xfrm>
          <a:prstGeom prst="rect">
            <a:avLst/>
          </a:prstGeom>
          <a:noFill/>
          <a:ln>
            <a:noFill/>
          </a:ln>
        </p:spPr>
        <p:txBody>
          <a:bodyPr anchorCtr="0" anchor="t" bIns="0" lIns="0" spcFirstLastPara="1" rIns="0" wrap="square" tIns="9525">
            <a:spAutoFit/>
          </a:bodyPr>
          <a:lstStyle/>
          <a:p>
            <a:pPr indent="0" lvl="0" marL="9525" marR="3810" rtl="0" algn="l">
              <a:lnSpc>
                <a:spcPct val="100000"/>
              </a:lnSpc>
              <a:spcBef>
                <a:spcPts val="0"/>
              </a:spcBef>
              <a:spcAft>
                <a:spcPts val="0"/>
              </a:spcAft>
              <a:buNone/>
            </a:pPr>
            <a:r>
              <a:rPr b="0" i="0" lang="en-US" sz="900" u="none" cap="none" strike="noStrike">
                <a:solidFill>
                  <a:srgbClr val="000000"/>
                </a:solidFill>
                <a:latin typeface="Calibri"/>
                <a:ea typeface="Calibri"/>
                <a:cs typeface="Calibri"/>
                <a:sym typeface="Calibri"/>
              </a:rPr>
              <a:t>rehabilitasi	bagi	anak	yang	mmenbutuhkan  perlindungan khusus</a:t>
            </a:r>
            <a:endParaRPr b="0" i="0" sz="900" u="none" cap="none" strike="noStrike">
              <a:solidFill>
                <a:srgbClr val="000000"/>
              </a:solidFill>
              <a:latin typeface="Calibri"/>
              <a:ea typeface="Calibri"/>
              <a:cs typeface="Calibri"/>
              <a:sym typeface="Calibri"/>
            </a:endParaRPr>
          </a:p>
        </p:txBody>
      </p:sp>
      <p:sp>
        <p:nvSpPr>
          <p:cNvPr id="777" name="Google Shape;777;p20"/>
          <p:cNvSpPr txBox="1"/>
          <p:nvPr/>
        </p:nvSpPr>
        <p:spPr>
          <a:xfrm>
            <a:off x="6202014" y="3224975"/>
            <a:ext cx="2751296" cy="834909"/>
          </a:xfrm>
          <a:prstGeom prst="rect">
            <a:avLst/>
          </a:prstGeom>
          <a:noFill/>
          <a:ln>
            <a:noFill/>
          </a:ln>
        </p:spPr>
        <p:txBody>
          <a:bodyPr anchorCtr="0" anchor="t" bIns="0" lIns="0" spcFirstLastPara="1" rIns="0" wrap="square" tIns="9525">
            <a:spAutoFit/>
          </a:bodyPr>
          <a:lstStyle/>
          <a:p>
            <a:pPr indent="-257175" lvl="0" marL="266700" marR="3810" rtl="0" algn="just">
              <a:lnSpc>
                <a:spcPct val="100000"/>
              </a:lnSpc>
              <a:spcBef>
                <a:spcPts val="0"/>
              </a:spcBef>
              <a:spcAft>
                <a:spcPts val="0"/>
              </a:spcAft>
              <a:buClr>
                <a:srgbClr val="000000"/>
              </a:buClr>
              <a:buSzPts val="900"/>
              <a:buFont typeface="Arial"/>
              <a:buAutoNum type="arabicPeriod" startAt="2"/>
            </a:pPr>
            <a:r>
              <a:rPr b="1" i="0" lang="en-US" sz="900" u="none" cap="none" strike="noStrike">
                <a:solidFill>
                  <a:srgbClr val="000000"/>
                </a:solidFill>
                <a:latin typeface="Calibri"/>
                <a:ea typeface="Calibri"/>
                <a:cs typeface="Calibri"/>
                <a:sym typeface="Calibri"/>
              </a:rPr>
              <a:t>Perlindungan anak </a:t>
            </a:r>
            <a:r>
              <a:rPr b="0" i="0" lang="en-US" sz="900" u="none" cap="none" strike="noStrike">
                <a:solidFill>
                  <a:srgbClr val="000000"/>
                </a:solidFill>
                <a:latin typeface="Calibri"/>
                <a:ea typeface="Calibri"/>
                <a:cs typeface="Calibri"/>
                <a:sym typeface="Calibri"/>
              </a:rPr>
              <a:t>dari tindak kekerasan, eksploitasi,  penelantaran dan perlakuan salah lainnya serta  </a:t>
            </a:r>
            <a:r>
              <a:rPr b="1" i="0" lang="en-US" sz="900" u="none" cap="none" strike="noStrike">
                <a:solidFill>
                  <a:srgbClr val="000000"/>
                </a:solidFill>
                <a:latin typeface="Calibri"/>
                <a:ea typeface="Calibri"/>
                <a:cs typeface="Calibri"/>
                <a:sym typeface="Calibri"/>
              </a:rPr>
              <a:t>penjaminan pemenuhan hak anak secara universal</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26"/>
              </a:spcBef>
              <a:spcAft>
                <a:spcPts val="0"/>
              </a:spcAft>
              <a:buClr>
                <a:srgbClr val="000000"/>
              </a:buClr>
              <a:buSzPts val="863"/>
              <a:buFont typeface="Calibri"/>
              <a:buNone/>
            </a:pPr>
            <a:r>
              <a:t/>
            </a:r>
            <a:endParaRPr b="0" i="0" sz="863" u="none" cap="none" strike="noStrike">
              <a:solidFill>
                <a:srgbClr val="000000"/>
              </a:solidFill>
              <a:latin typeface="Calibri"/>
              <a:ea typeface="Calibri"/>
              <a:cs typeface="Calibri"/>
              <a:sym typeface="Calibri"/>
            </a:endParaRPr>
          </a:p>
          <a:p>
            <a:pPr indent="-257175" lvl="0" marL="266700" marR="0" rtl="0" algn="l">
              <a:lnSpc>
                <a:spcPct val="100000"/>
              </a:lnSpc>
              <a:spcBef>
                <a:spcPts val="0"/>
              </a:spcBef>
              <a:spcAft>
                <a:spcPts val="0"/>
              </a:spcAft>
              <a:buClr>
                <a:srgbClr val="000000"/>
              </a:buClr>
              <a:buSzPts val="900"/>
              <a:buFont typeface="Arial"/>
              <a:buAutoNum type="arabicPeriod" startAt="2"/>
            </a:pPr>
            <a:r>
              <a:rPr b="1" i="0" lang="en-US" sz="900" u="none" cap="none" strike="noStrike">
                <a:solidFill>
                  <a:srgbClr val="000000"/>
                </a:solidFill>
                <a:latin typeface="Calibri"/>
                <a:ea typeface="Calibri"/>
                <a:cs typeface="Calibri"/>
                <a:sym typeface="Calibri"/>
              </a:rPr>
              <a:t>Penyelenggaraan	pembangunan	keluarga	yang</a:t>
            </a:r>
            <a:endParaRPr b="0" i="0" sz="900" u="none" cap="none" strike="noStrike">
              <a:solidFill>
                <a:srgbClr val="000000"/>
              </a:solidFill>
              <a:latin typeface="Calibri"/>
              <a:ea typeface="Calibri"/>
              <a:cs typeface="Calibri"/>
              <a:sym typeface="Calibri"/>
            </a:endParaRPr>
          </a:p>
          <a:p>
            <a:pPr indent="0" lvl="0" marL="266700" marR="0" rtl="0" algn="l">
              <a:lnSpc>
                <a:spcPct val="100000"/>
              </a:lnSpc>
              <a:spcBef>
                <a:spcPts val="0"/>
              </a:spcBef>
              <a:spcAft>
                <a:spcPts val="0"/>
              </a:spcAft>
              <a:buNone/>
            </a:pPr>
            <a:r>
              <a:rPr b="1" i="0" lang="en-US" sz="900" u="none" cap="none" strike="noStrike">
                <a:solidFill>
                  <a:srgbClr val="000000"/>
                </a:solidFill>
                <a:latin typeface="Calibri"/>
                <a:ea typeface="Calibri"/>
                <a:cs typeface="Calibri"/>
                <a:sym typeface="Calibri"/>
              </a:rPr>
              <a:t>holistik integratif</a:t>
            </a:r>
            <a:endParaRPr b="0" i="0" sz="900" u="none" cap="none" strike="noStrike">
              <a:solidFill>
                <a:srgbClr val="000000"/>
              </a:solidFill>
              <a:latin typeface="Calibri"/>
              <a:ea typeface="Calibri"/>
              <a:cs typeface="Calibri"/>
              <a:sym typeface="Calibri"/>
            </a:endParaRPr>
          </a:p>
        </p:txBody>
      </p:sp>
      <p:pic>
        <p:nvPicPr>
          <p:cNvPr id="778" name="Google Shape;778;p20"/>
          <p:cNvPicPr preferRelativeResize="0"/>
          <p:nvPr/>
        </p:nvPicPr>
        <p:blipFill rotWithShape="1">
          <a:blip r:embed="rId3">
            <a:alphaModFix/>
          </a:blip>
          <a:srcRect b="0" l="0" r="0" t="0"/>
          <a:stretch/>
        </p:blipFill>
        <p:spPr>
          <a:xfrm>
            <a:off x="393060" y="170765"/>
            <a:ext cx="536066" cy="536066"/>
          </a:xfrm>
          <a:prstGeom prst="rect">
            <a:avLst/>
          </a:prstGeom>
          <a:noFill/>
          <a:ln>
            <a:noFill/>
          </a:ln>
        </p:spPr>
      </p:pic>
      <p:sp>
        <p:nvSpPr>
          <p:cNvPr id="779" name="Google Shape;779;p20"/>
          <p:cNvSpPr txBox="1"/>
          <p:nvPr/>
        </p:nvSpPr>
        <p:spPr>
          <a:xfrm>
            <a:off x="8947595" y="5007718"/>
            <a:ext cx="156686" cy="117020"/>
          </a:xfrm>
          <a:prstGeom prst="rect">
            <a:avLst/>
          </a:prstGeom>
          <a:noFill/>
          <a:ln>
            <a:noFill/>
          </a:ln>
        </p:spPr>
        <p:txBody>
          <a:bodyPr anchorCtr="0" anchor="t" bIns="0" lIns="0" spcFirstLastPara="1" rIns="0" wrap="square" tIns="0">
            <a:spAutoFit/>
          </a:bodyPr>
          <a:lstStyle/>
          <a:p>
            <a:pPr indent="0" lvl="0" marL="28575" marR="0" rtl="0" algn="l">
              <a:lnSpc>
                <a:spcPct val="100777"/>
              </a:lnSpc>
              <a:spcBef>
                <a:spcPts val="0"/>
              </a:spcBef>
              <a:spcAft>
                <a:spcPts val="0"/>
              </a:spcAft>
              <a:buNone/>
            </a:pPr>
            <a:fld id="{00000000-1234-1234-1234-123412341234}" type="slidenum">
              <a:rPr b="1" i="0" lang="en-US" sz="900" u="none" cap="none" strike="noStrike">
                <a:solidFill>
                  <a:srgbClr val="FFFFFF"/>
                </a:solidFill>
                <a:latin typeface="Candara"/>
                <a:ea typeface="Candara"/>
                <a:cs typeface="Candara"/>
                <a:sym typeface="Candara"/>
              </a:rPr>
              <a:t>‹#›</a:t>
            </a:fld>
            <a:endParaRPr b="0" i="0" sz="900" u="none" cap="none" strike="noStrike">
              <a:solidFill>
                <a:srgbClr val="000000"/>
              </a:solidFill>
              <a:latin typeface="Candara"/>
              <a:ea typeface="Candara"/>
              <a:cs typeface="Candara"/>
              <a:sym typeface="Candara"/>
            </a:endParaRPr>
          </a:p>
        </p:txBody>
      </p:sp>
      <p:sp>
        <p:nvSpPr>
          <p:cNvPr id="780" name="Google Shape;780;p20"/>
          <p:cNvSpPr txBox="1"/>
          <p:nvPr/>
        </p:nvSpPr>
        <p:spPr>
          <a:xfrm>
            <a:off x="59054" y="5015944"/>
            <a:ext cx="1265873" cy="104901"/>
          </a:xfrm>
          <a:prstGeom prst="rect">
            <a:avLst/>
          </a:prstGeom>
          <a:noFill/>
          <a:ln>
            <a:noFill/>
          </a:ln>
        </p:spPr>
        <p:txBody>
          <a:bodyPr anchorCtr="0" anchor="t" bIns="0" lIns="0" spcFirstLastPara="1" rIns="0" wrap="square" tIns="0">
            <a:spAutoFit/>
          </a:bodyPr>
          <a:lstStyle/>
          <a:p>
            <a:pPr indent="0" lvl="0" marL="9525" marR="0" rtl="0" algn="l">
              <a:lnSpc>
                <a:spcPct val="101818"/>
              </a:lnSpc>
              <a:spcBef>
                <a:spcPts val="0"/>
              </a:spcBef>
              <a:spcAft>
                <a:spcPts val="0"/>
              </a:spcAft>
              <a:buNone/>
            </a:pPr>
            <a:r>
              <a:rPr b="0" i="0" lang="en-US" sz="825" u="none" cap="none" strike="noStrike">
                <a:solidFill>
                  <a:srgbClr val="FFFFFF"/>
                </a:solidFill>
                <a:latin typeface="Candara"/>
                <a:ea typeface="Candara"/>
                <a:cs typeface="Candara"/>
                <a:sym typeface="Candara"/>
              </a:rPr>
              <a:t>Kementerian PPN/Bappenas</a:t>
            </a:r>
            <a:endParaRPr b="0" i="0" sz="825" u="none" cap="none" strike="noStrike">
              <a:solidFill>
                <a:srgbClr val="000000"/>
              </a:solidFill>
              <a:latin typeface="Candara"/>
              <a:ea typeface="Candara"/>
              <a:cs typeface="Candara"/>
              <a:sym typeface="Candar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4" name="Shape 784"/>
        <p:cNvGrpSpPr/>
        <p:nvPr/>
      </p:nvGrpSpPr>
      <p:grpSpPr>
        <a:xfrm>
          <a:off x="0" y="0"/>
          <a:ext cx="0" cy="0"/>
          <a:chOff x="0" y="0"/>
          <a:chExt cx="0" cy="0"/>
        </a:xfrm>
      </p:grpSpPr>
      <p:sp>
        <p:nvSpPr>
          <p:cNvPr id="785" name="Google Shape;785;p21"/>
          <p:cNvSpPr txBox="1"/>
          <p:nvPr>
            <p:ph type="title"/>
          </p:nvPr>
        </p:nvSpPr>
        <p:spPr>
          <a:xfrm>
            <a:off x="2152486" y="318505"/>
            <a:ext cx="5746038" cy="345127"/>
          </a:xfrm>
          <a:prstGeom prst="rect">
            <a:avLst/>
          </a:prstGeom>
          <a:noFill/>
          <a:ln>
            <a:noFill/>
          </a:ln>
        </p:spPr>
        <p:txBody>
          <a:bodyPr anchorCtr="0" anchor="t" bIns="0" lIns="0" spcFirstLastPara="1" rIns="0" wrap="square" tIns="9025">
            <a:spAutoFit/>
          </a:bodyPr>
          <a:lstStyle/>
          <a:p>
            <a:pPr indent="0" lvl="0" marL="9525" rtl="0" algn="l">
              <a:lnSpc>
                <a:spcPct val="100000"/>
              </a:lnSpc>
              <a:spcBef>
                <a:spcPts val="71"/>
              </a:spcBef>
              <a:spcAft>
                <a:spcPts val="0"/>
              </a:spcAft>
              <a:buSzPts val="2800"/>
              <a:buNone/>
            </a:pPr>
            <a:r>
              <a:rPr b="1" lang="en-US" sz="2100">
                <a:solidFill>
                  <a:srgbClr val="002060"/>
                </a:solidFill>
                <a:latin typeface="Poppins"/>
                <a:ea typeface="Poppins"/>
                <a:cs typeface="Poppins"/>
                <a:sym typeface="Poppins"/>
              </a:rPr>
              <a:t>Peran Lintas Sektor-KL dalam PAUD-HI</a:t>
            </a:r>
            <a:endParaRPr b="1" sz="2100">
              <a:solidFill>
                <a:srgbClr val="002060"/>
              </a:solidFill>
              <a:latin typeface="Poppins"/>
              <a:ea typeface="Poppins"/>
              <a:cs typeface="Poppins"/>
              <a:sym typeface="Poppins"/>
            </a:endParaRPr>
          </a:p>
        </p:txBody>
      </p:sp>
      <p:grpSp>
        <p:nvGrpSpPr>
          <p:cNvPr id="786" name="Google Shape;786;p21"/>
          <p:cNvGrpSpPr/>
          <p:nvPr/>
        </p:nvGrpSpPr>
        <p:grpSpPr>
          <a:xfrm>
            <a:off x="2858642" y="1017270"/>
            <a:ext cx="3426714" cy="3426714"/>
            <a:chOff x="3811523" y="1356360"/>
            <a:chExt cx="4568952" cy="4568952"/>
          </a:xfrm>
        </p:grpSpPr>
        <p:pic>
          <p:nvPicPr>
            <p:cNvPr id="787" name="Google Shape;787;p21"/>
            <p:cNvPicPr preferRelativeResize="0"/>
            <p:nvPr/>
          </p:nvPicPr>
          <p:blipFill rotWithShape="1">
            <a:blip r:embed="rId3">
              <a:alphaModFix/>
            </a:blip>
            <a:srcRect b="0" l="0" r="0" t="0"/>
            <a:stretch/>
          </p:blipFill>
          <p:spPr>
            <a:xfrm>
              <a:off x="3811523" y="1356360"/>
              <a:ext cx="4568952" cy="4568952"/>
            </a:xfrm>
            <a:prstGeom prst="rect">
              <a:avLst/>
            </a:prstGeom>
            <a:noFill/>
            <a:ln>
              <a:noFill/>
            </a:ln>
          </p:spPr>
        </p:pic>
        <p:pic>
          <p:nvPicPr>
            <p:cNvPr id="788" name="Google Shape;788;p21"/>
            <p:cNvPicPr preferRelativeResize="0"/>
            <p:nvPr/>
          </p:nvPicPr>
          <p:blipFill rotWithShape="1">
            <a:blip r:embed="rId4">
              <a:alphaModFix/>
            </a:blip>
            <a:srcRect b="0" l="0" r="0" t="0"/>
            <a:stretch/>
          </p:blipFill>
          <p:spPr>
            <a:xfrm>
              <a:off x="5731763" y="3300983"/>
              <a:ext cx="778763" cy="665988"/>
            </a:xfrm>
            <a:prstGeom prst="rect">
              <a:avLst/>
            </a:prstGeom>
            <a:noFill/>
            <a:ln>
              <a:noFill/>
            </a:ln>
          </p:spPr>
        </p:pic>
        <p:pic>
          <p:nvPicPr>
            <p:cNvPr id="789" name="Google Shape;789;p21"/>
            <p:cNvPicPr preferRelativeResize="0"/>
            <p:nvPr/>
          </p:nvPicPr>
          <p:blipFill rotWithShape="1">
            <a:blip r:embed="rId5">
              <a:alphaModFix/>
            </a:blip>
            <a:srcRect b="0" l="0" r="0" t="0"/>
            <a:stretch/>
          </p:blipFill>
          <p:spPr>
            <a:xfrm>
              <a:off x="4888991" y="1761744"/>
              <a:ext cx="792479" cy="792479"/>
            </a:xfrm>
            <a:prstGeom prst="rect">
              <a:avLst/>
            </a:prstGeom>
            <a:noFill/>
            <a:ln>
              <a:noFill/>
            </a:ln>
          </p:spPr>
        </p:pic>
        <p:pic>
          <p:nvPicPr>
            <p:cNvPr id="790" name="Google Shape;790;p21"/>
            <p:cNvPicPr preferRelativeResize="0"/>
            <p:nvPr/>
          </p:nvPicPr>
          <p:blipFill rotWithShape="1">
            <a:blip r:embed="rId6">
              <a:alphaModFix/>
            </a:blip>
            <a:srcRect b="0" l="0" r="0" t="0"/>
            <a:stretch/>
          </p:blipFill>
          <p:spPr>
            <a:xfrm>
              <a:off x="4023359" y="2747772"/>
              <a:ext cx="821436" cy="769620"/>
            </a:xfrm>
            <a:prstGeom prst="rect">
              <a:avLst/>
            </a:prstGeom>
            <a:noFill/>
            <a:ln>
              <a:noFill/>
            </a:ln>
          </p:spPr>
        </p:pic>
        <p:pic>
          <p:nvPicPr>
            <p:cNvPr id="791" name="Google Shape;791;p21"/>
            <p:cNvPicPr preferRelativeResize="0"/>
            <p:nvPr/>
          </p:nvPicPr>
          <p:blipFill rotWithShape="1">
            <a:blip r:embed="rId7">
              <a:alphaModFix/>
            </a:blip>
            <a:srcRect b="0" l="0" r="0" t="0"/>
            <a:stretch/>
          </p:blipFill>
          <p:spPr>
            <a:xfrm>
              <a:off x="6140195" y="1754124"/>
              <a:ext cx="701040" cy="746760"/>
            </a:xfrm>
            <a:prstGeom prst="rect">
              <a:avLst/>
            </a:prstGeom>
            <a:noFill/>
            <a:ln>
              <a:noFill/>
            </a:ln>
          </p:spPr>
        </p:pic>
        <p:pic>
          <p:nvPicPr>
            <p:cNvPr id="792" name="Google Shape;792;p21"/>
            <p:cNvPicPr preferRelativeResize="0"/>
            <p:nvPr/>
          </p:nvPicPr>
          <p:blipFill rotWithShape="1">
            <a:blip r:embed="rId8">
              <a:alphaModFix/>
            </a:blip>
            <a:srcRect b="0" l="0" r="0" t="0"/>
            <a:stretch/>
          </p:blipFill>
          <p:spPr>
            <a:xfrm>
              <a:off x="7132320" y="2601468"/>
              <a:ext cx="745235" cy="699515"/>
            </a:xfrm>
            <a:prstGeom prst="rect">
              <a:avLst/>
            </a:prstGeom>
            <a:noFill/>
            <a:ln>
              <a:noFill/>
            </a:ln>
          </p:spPr>
        </p:pic>
        <p:pic>
          <p:nvPicPr>
            <p:cNvPr id="793" name="Google Shape;793;p21"/>
            <p:cNvPicPr preferRelativeResize="0"/>
            <p:nvPr/>
          </p:nvPicPr>
          <p:blipFill rotWithShape="1">
            <a:blip r:embed="rId9">
              <a:alphaModFix/>
            </a:blip>
            <a:srcRect b="0" l="0" r="0" t="0"/>
            <a:stretch/>
          </p:blipFill>
          <p:spPr>
            <a:xfrm>
              <a:off x="4296155" y="4061460"/>
              <a:ext cx="771144" cy="777239"/>
            </a:xfrm>
            <a:prstGeom prst="rect">
              <a:avLst/>
            </a:prstGeom>
            <a:noFill/>
            <a:ln>
              <a:noFill/>
            </a:ln>
          </p:spPr>
        </p:pic>
        <p:pic>
          <p:nvPicPr>
            <p:cNvPr id="794" name="Google Shape;794;p21"/>
            <p:cNvPicPr preferRelativeResize="0"/>
            <p:nvPr/>
          </p:nvPicPr>
          <p:blipFill rotWithShape="1">
            <a:blip r:embed="rId10">
              <a:alphaModFix/>
            </a:blip>
            <a:srcRect b="0" l="0" r="0" t="0"/>
            <a:stretch/>
          </p:blipFill>
          <p:spPr>
            <a:xfrm>
              <a:off x="5231891" y="4794504"/>
              <a:ext cx="765048" cy="733044"/>
            </a:xfrm>
            <a:prstGeom prst="rect">
              <a:avLst/>
            </a:prstGeom>
            <a:noFill/>
            <a:ln>
              <a:noFill/>
            </a:ln>
          </p:spPr>
        </p:pic>
        <p:pic>
          <p:nvPicPr>
            <p:cNvPr id="795" name="Google Shape;795;p21"/>
            <p:cNvPicPr preferRelativeResize="0"/>
            <p:nvPr/>
          </p:nvPicPr>
          <p:blipFill rotWithShape="1">
            <a:blip r:embed="rId11">
              <a:alphaModFix/>
            </a:blip>
            <a:srcRect b="0" l="0" r="0" t="0"/>
            <a:stretch/>
          </p:blipFill>
          <p:spPr>
            <a:xfrm>
              <a:off x="6228588" y="4713731"/>
              <a:ext cx="1150619" cy="862584"/>
            </a:xfrm>
            <a:prstGeom prst="rect">
              <a:avLst/>
            </a:prstGeom>
            <a:noFill/>
            <a:ln>
              <a:noFill/>
            </a:ln>
          </p:spPr>
        </p:pic>
        <p:pic>
          <p:nvPicPr>
            <p:cNvPr id="796" name="Google Shape;796;p21"/>
            <p:cNvPicPr preferRelativeResize="0"/>
            <p:nvPr/>
          </p:nvPicPr>
          <p:blipFill rotWithShape="1">
            <a:blip r:embed="rId12">
              <a:alphaModFix/>
            </a:blip>
            <a:srcRect b="0" l="0" r="0" t="0"/>
            <a:stretch/>
          </p:blipFill>
          <p:spPr>
            <a:xfrm>
              <a:off x="6815327" y="3561588"/>
              <a:ext cx="1261872" cy="662939"/>
            </a:xfrm>
            <a:prstGeom prst="rect">
              <a:avLst/>
            </a:prstGeom>
            <a:noFill/>
            <a:ln>
              <a:noFill/>
            </a:ln>
          </p:spPr>
        </p:pic>
      </p:grpSp>
      <p:sp>
        <p:nvSpPr>
          <p:cNvPr id="797" name="Google Shape;797;p21"/>
          <p:cNvSpPr txBox="1"/>
          <p:nvPr/>
        </p:nvSpPr>
        <p:spPr>
          <a:xfrm>
            <a:off x="6682740" y="2799874"/>
            <a:ext cx="2223611" cy="608180"/>
          </a:xfrm>
          <a:prstGeom prst="rect">
            <a:avLst/>
          </a:prstGeom>
          <a:noFill/>
          <a:ln>
            <a:noFill/>
          </a:ln>
        </p:spPr>
        <p:txBody>
          <a:bodyPr anchorCtr="0" anchor="t" bIns="0" lIns="0" spcFirstLastPara="1" rIns="0" wrap="square" tIns="40950">
            <a:spAutoFit/>
          </a:bodyPr>
          <a:lstStyle/>
          <a:p>
            <a:pPr indent="0" lvl="0" marL="9525" marR="0" rtl="0" algn="l">
              <a:lnSpc>
                <a:spcPct val="100000"/>
              </a:lnSpc>
              <a:spcBef>
                <a:spcPts val="0"/>
              </a:spcBef>
              <a:spcAft>
                <a:spcPts val="0"/>
              </a:spcAft>
              <a:buNone/>
            </a:pPr>
            <a:r>
              <a:rPr b="1" i="0" lang="en-US" sz="1800" u="none" cap="none" strike="noStrike">
                <a:solidFill>
                  <a:srgbClr val="99A9C5"/>
                </a:solidFill>
                <a:latin typeface="Calibri"/>
                <a:ea typeface="Calibri"/>
                <a:cs typeface="Calibri"/>
                <a:sym typeface="Calibri"/>
              </a:rPr>
              <a:t>BKKBN</a:t>
            </a:r>
            <a:endParaRPr b="0" i="0" sz="1800" u="none" cap="none" strike="noStrike">
              <a:solidFill>
                <a:srgbClr val="000000"/>
              </a:solidFill>
              <a:latin typeface="Calibri"/>
              <a:ea typeface="Calibri"/>
              <a:cs typeface="Calibri"/>
              <a:sym typeface="Calibri"/>
            </a:endParaRPr>
          </a:p>
          <a:p>
            <a:pPr indent="0" lvl="0" marL="15240" marR="3810" rtl="0" algn="l">
              <a:lnSpc>
                <a:spcPct val="100000"/>
              </a:lnSpc>
              <a:spcBef>
                <a:spcPts val="124"/>
              </a:spcBef>
              <a:spcAft>
                <a:spcPts val="0"/>
              </a:spcAft>
              <a:buNone/>
            </a:pPr>
            <a:r>
              <a:rPr b="1" i="0" lang="en-US" sz="900" u="none" cap="none" strike="noStrike">
                <a:solidFill>
                  <a:srgbClr val="000000"/>
                </a:solidFill>
                <a:latin typeface="Cambria"/>
                <a:ea typeface="Cambria"/>
                <a:cs typeface="Cambria"/>
                <a:sym typeface="Cambria"/>
              </a:rPr>
              <a:t>Program Pembinaan keluarga balita dan  anak</a:t>
            </a:r>
            <a:endParaRPr b="0" i="0" sz="900" u="none" cap="none" strike="noStrike">
              <a:solidFill>
                <a:srgbClr val="000000"/>
              </a:solidFill>
              <a:latin typeface="Cambria"/>
              <a:ea typeface="Cambria"/>
              <a:cs typeface="Cambria"/>
              <a:sym typeface="Cambria"/>
            </a:endParaRPr>
          </a:p>
        </p:txBody>
      </p:sp>
      <p:sp>
        <p:nvSpPr>
          <p:cNvPr id="798" name="Google Shape;798;p21"/>
          <p:cNvSpPr txBox="1"/>
          <p:nvPr/>
        </p:nvSpPr>
        <p:spPr>
          <a:xfrm>
            <a:off x="246050" y="2816352"/>
            <a:ext cx="2217896" cy="608180"/>
          </a:xfrm>
          <a:prstGeom prst="rect">
            <a:avLst/>
          </a:prstGeom>
          <a:noFill/>
          <a:ln>
            <a:noFill/>
          </a:ln>
        </p:spPr>
        <p:txBody>
          <a:bodyPr anchorCtr="0" anchor="t" bIns="0" lIns="0" spcFirstLastPara="1" rIns="0" wrap="square" tIns="40950">
            <a:spAutoFit/>
          </a:bodyPr>
          <a:lstStyle/>
          <a:p>
            <a:pPr indent="0" lvl="0" marL="1134904" marR="0" rtl="0" algn="l">
              <a:lnSpc>
                <a:spcPct val="100000"/>
              </a:lnSpc>
              <a:spcBef>
                <a:spcPts val="0"/>
              </a:spcBef>
              <a:spcAft>
                <a:spcPts val="0"/>
              </a:spcAft>
              <a:buNone/>
            </a:pPr>
            <a:r>
              <a:rPr b="1" i="0" lang="en-US" sz="1800" u="none" cap="none" strike="noStrike">
                <a:solidFill>
                  <a:srgbClr val="FFC000"/>
                </a:solidFill>
                <a:latin typeface="Calibri"/>
                <a:ea typeface="Calibri"/>
                <a:cs typeface="Calibri"/>
                <a:sym typeface="Calibri"/>
              </a:rPr>
              <a:t>KEMENSOS</a:t>
            </a:r>
            <a:endParaRPr b="0" i="0" sz="1800" u="none" cap="none" strike="noStrike">
              <a:solidFill>
                <a:srgbClr val="000000"/>
              </a:solidFill>
              <a:latin typeface="Calibri"/>
              <a:ea typeface="Calibri"/>
              <a:cs typeface="Calibri"/>
              <a:sym typeface="Calibri"/>
            </a:endParaRPr>
          </a:p>
          <a:p>
            <a:pPr indent="0" lvl="0" marL="9525" marR="3810" rtl="0" algn="l">
              <a:lnSpc>
                <a:spcPct val="100000"/>
              </a:lnSpc>
              <a:spcBef>
                <a:spcPts val="124"/>
              </a:spcBef>
              <a:spcAft>
                <a:spcPts val="0"/>
              </a:spcAft>
              <a:buNone/>
            </a:pPr>
            <a:r>
              <a:rPr b="1" i="0" lang="en-US" sz="900" u="none" cap="none" strike="noStrike">
                <a:solidFill>
                  <a:srgbClr val="000000"/>
                </a:solidFill>
                <a:latin typeface="Cambria"/>
                <a:ea typeface="Cambria"/>
                <a:cs typeface="Cambria"/>
                <a:sym typeface="Cambria"/>
              </a:rPr>
              <a:t>Pengasuhan	anak	dan	perlindungan  sosial melalui TAS dan TEPAK</a:t>
            </a:r>
            <a:endParaRPr b="0" i="0" sz="900" u="none" cap="none" strike="noStrike">
              <a:solidFill>
                <a:srgbClr val="000000"/>
              </a:solidFill>
              <a:latin typeface="Cambria"/>
              <a:ea typeface="Cambria"/>
              <a:cs typeface="Cambria"/>
              <a:sym typeface="Cambria"/>
            </a:endParaRPr>
          </a:p>
        </p:txBody>
      </p:sp>
      <p:sp>
        <p:nvSpPr>
          <p:cNvPr id="799" name="Google Shape;799;p21"/>
          <p:cNvSpPr txBox="1"/>
          <p:nvPr/>
        </p:nvSpPr>
        <p:spPr>
          <a:xfrm>
            <a:off x="6688645" y="1021842"/>
            <a:ext cx="2223611" cy="746679"/>
          </a:xfrm>
          <a:prstGeom prst="rect">
            <a:avLst/>
          </a:prstGeom>
          <a:noFill/>
          <a:ln>
            <a:noFill/>
          </a:ln>
        </p:spPr>
        <p:txBody>
          <a:bodyPr anchorCtr="0" anchor="t" bIns="0" lIns="0" spcFirstLastPara="1" rIns="0" wrap="square" tIns="40950">
            <a:spAutoFit/>
          </a:bodyPr>
          <a:lstStyle/>
          <a:p>
            <a:pPr indent="0" lvl="0" marL="9525" marR="0" rtl="0" algn="l">
              <a:lnSpc>
                <a:spcPct val="100000"/>
              </a:lnSpc>
              <a:spcBef>
                <a:spcPts val="0"/>
              </a:spcBef>
              <a:spcAft>
                <a:spcPts val="0"/>
              </a:spcAft>
              <a:buNone/>
            </a:pPr>
            <a:r>
              <a:rPr b="1" i="0" lang="en-US" sz="1800" u="none" cap="none" strike="noStrike">
                <a:solidFill>
                  <a:srgbClr val="92D050"/>
                </a:solidFill>
                <a:latin typeface="Calibri"/>
                <a:ea typeface="Calibri"/>
                <a:cs typeface="Calibri"/>
                <a:sym typeface="Calibri"/>
              </a:rPr>
              <a:t>KEMENKES</a:t>
            </a:r>
            <a:endParaRPr b="0" i="0" sz="1800" u="none" cap="none" strike="noStrike">
              <a:solidFill>
                <a:srgbClr val="000000"/>
              </a:solidFill>
              <a:latin typeface="Calibri"/>
              <a:ea typeface="Calibri"/>
              <a:cs typeface="Calibri"/>
              <a:sym typeface="Calibri"/>
            </a:endParaRPr>
          </a:p>
          <a:p>
            <a:pPr indent="0" lvl="0" marL="15240" marR="3810" rtl="0" algn="just">
              <a:lnSpc>
                <a:spcPct val="100000"/>
              </a:lnSpc>
              <a:spcBef>
                <a:spcPts val="124"/>
              </a:spcBef>
              <a:spcAft>
                <a:spcPts val="0"/>
              </a:spcAft>
              <a:buNone/>
            </a:pPr>
            <a:r>
              <a:rPr b="1" i="0" lang="en-US" sz="900" u="none" cap="none" strike="noStrike">
                <a:solidFill>
                  <a:srgbClr val="000000"/>
                </a:solidFill>
                <a:latin typeface="Cambria"/>
                <a:ea typeface="Cambria"/>
                <a:cs typeface="Cambria"/>
                <a:sym typeface="Cambria"/>
              </a:rPr>
              <a:t>Meningkatkan derajat kesehatan dan gizi  anak usia dini melalui Puskesmas, RS,  Pustu dan Polindes</a:t>
            </a:r>
            <a:endParaRPr b="0" i="0" sz="900" u="none" cap="none" strike="noStrike">
              <a:solidFill>
                <a:srgbClr val="000000"/>
              </a:solidFill>
              <a:latin typeface="Cambria"/>
              <a:ea typeface="Cambria"/>
              <a:cs typeface="Cambria"/>
              <a:sym typeface="Cambria"/>
            </a:endParaRPr>
          </a:p>
        </p:txBody>
      </p:sp>
      <p:sp>
        <p:nvSpPr>
          <p:cNvPr id="800" name="Google Shape;800;p21"/>
          <p:cNvSpPr txBox="1"/>
          <p:nvPr/>
        </p:nvSpPr>
        <p:spPr>
          <a:xfrm>
            <a:off x="251993" y="1021842"/>
            <a:ext cx="2217420" cy="608180"/>
          </a:xfrm>
          <a:prstGeom prst="rect">
            <a:avLst/>
          </a:prstGeom>
          <a:noFill/>
          <a:ln>
            <a:noFill/>
          </a:ln>
        </p:spPr>
        <p:txBody>
          <a:bodyPr anchorCtr="0" anchor="t" bIns="0" lIns="0" spcFirstLastPara="1" rIns="0" wrap="square" tIns="40950">
            <a:spAutoFit/>
          </a:bodyPr>
          <a:lstStyle/>
          <a:p>
            <a:pPr indent="0" lvl="0" marL="109538" marR="0" rtl="0" algn="l">
              <a:lnSpc>
                <a:spcPct val="100000"/>
              </a:lnSpc>
              <a:spcBef>
                <a:spcPts val="0"/>
              </a:spcBef>
              <a:spcAft>
                <a:spcPts val="0"/>
              </a:spcAft>
              <a:buNone/>
            </a:pPr>
            <a:r>
              <a:rPr b="1" i="0" lang="en-US" sz="1800" u="none" cap="none" strike="noStrike">
                <a:solidFill>
                  <a:srgbClr val="00AFEF"/>
                </a:solidFill>
                <a:latin typeface="Calibri"/>
                <a:ea typeface="Calibri"/>
                <a:cs typeface="Calibri"/>
                <a:sym typeface="Calibri"/>
              </a:rPr>
              <a:t>KEMENDIKBUDRISTEK</a:t>
            </a:r>
            <a:endParaRPr b="0" i="0" sz="1800" u="none" cap="none" strike="noStrike">
              <a:solidFill>
                <a:srgbClr val="000000"/>
              </a:solidFill>
              <a:latin typeface="Calibri"/>
              <a:ea typeface="Calibri"/>
              <a:cs typeface="Calibri"/>
              <a:sym typeface="Calibri"/>
            </a:endParaRPr>
          </a:p>
          <a:p>
            <a:pPr indent="0" lvl="0" marL="9525" marR="3810" rtl="0" algn="l">
              <a:lnSpc>
                <a:spcPct val="100000"/>
              </a:lnSpc>
              <a:spcBef>
                <a:spcPts val="124"/>
              </a:spcBef>
              <a:spcAft>
                <a:spcPts val="0"/>
              </a:spcAft>
              <a:buNone/>
            </a:pPr>
            <a:r>
              <a:rPr b="1" i="0" lang="en-US" sz="900" u="none" cap="none" strike="noStrike">
                <a:solidFill>
                  <a:srgbClr val="000000"/>
                </a:solidFill>
                <a:latin typeface="Cambria"/>
                <a:ea typeface="Cambria"/>
                <a:cs typeface="Cambria"/>
                <a:sym typeface="Cambria"/>
              </a:rPr>
              <a:t>Pendidikan anak usia dini dan pendikan  karakter melalui TK, KB, TPA, dan SPS</a:t>
            </a:r>
            <a:endParaRPr b="0" i="0" sz="900" u="none" cap="none" strike="noStrike">
              <a:solidFill>
                <a:srgbClr val="000000"/>
              </a:solidFill>
              <a:latin typeface="Cambria"/>
              <a:ea typeface="Cambria"/>
              <a:cs typeface="Cambria"/>
              <a:sym typeface="Cambria"/>
            </a:endParaRPr>
          </a:p>
        </p:txBody>
      </p:sp>
      <p:sp>
        <p:nvSpPr>
          <p:cNvPr id="801" name="Google Shape;801;p21"/>
          <p:cNvSpPr txBox="1"/>
          <p:nvPr/>
        </p:nvSpPr>
        <p:spPr>
          <a:xfrm>
            <a:off x="6688645" y="1910620"/>
            <a:ext cx="2222183" cy="608180"/>
          </a:xfrm>
          <a:prstGeom prst="rect">
            <a:avLst/>
          </a:prstGeom>
          <a:noFill/>
          <a:ln>
            <a:noFill/>
          </a:ln>
        </p:spPr>
        <p:txBody>
          <a:bodyPr anchorCtr="0" anchor="t" bIns="0" lIns="0" spcFirstLastPara="1" rIns="0" wrap="square" tIns="40950">
            <a:spAutoFit/>
          </a:bodyPr>
          <a:lstStyle/>
          <a:p>
            <a:pPr indent="0" lvl="0" marL="9525" marR="0" rtl="0" algn="l">
              <a:lnSpc>
                <a:spcPct val="100000"/>
              </a:lnSpc>
              <a:spcBef>
                <a:spcPts val="0"/>
              </a:spcBef>
              <a:spcAft>
                <a:spcPts val="0"/>
              </a:spcAft>
              <a:buNone/>
            </a:pPr>
            <a:r>
              <a:rPr b="1" i="0" lang="en-US" sz="1800" u="none" cap="none" strike="noStrike">
                <a:solidFill>
                  <a:srgbClr val="5B9BD4"/>
                </a:solidFill>
                <a:latin typeface="Calibri"/>
                <a:ea typeface="Calibri"/>
                <a:cs typeface="Calibri"/>
                <a:sym typeface="Calibri"/>
              </a:rPr>
              <a:t>KEMENPPPA</a:t>
            </a:r>
            <a:endParaRPr b="0" i="0" sz="1800" u="none" cap="none" strike="noStrike">
              <a:solidFill>
                <a:srgbClr val="000000"/>
              </a:solidFill>
              <a:latin typeface="Calibri"/>
              <a:ea typeface="Calibri"/>
              <a:cs typeface="Calibri"/>
              <a:sym typeface="Calibri"/>
            </a:endParaRPr>
          </a:p>
          <a:p>
            <a:pPr indent="0" lvl="0" marL="15240" marR="3810" rtl="0" algn="l">
              <a:lnSpc>
                <a:spcPct val="100000"/>
              </a:lnSpc>
              <a:spcBef>
                <a:spcPts val="124"/>
              </a:spcBef>
              <a:spcAft>
                <a:spcPts val="0"/>
              </a:spcAft>
              <a:buNone/>
            </a:pPr>
            <a:r>
              <a:rPr b="1" i="0" lang="en-US" sz="900" u="none" cap="none" strike="noStrike">
                <a:solidFill>
                  <a:srgbClr val="000000"/>
                </a:solidFill>
                <a:latin typeface="Cambria"/>
                <a:ea typeface="Cambria"/>
                <a:cs typeface="Cambria"/>
                <a:sym typeface="Cambria"/>
              </a:rPr>
              <a:t>Pola pengasuhan dan perlindungan anak  dari kekerasan</a:t>
            </a:r>
            <a:endParaRPr b="0" i="0" sz="900" u="none" cap="none" strike="noStrike">
              <a:solidFill>
                <a:srgbClr val="000000"/>
              </a:solidFill>
              <a:latin typeface="Cambria"/>
              <a:ea typeface="Cambria"/>
              <a:cs typeface="Cambria"/>
              <a:sym typeface="Cambria"/>
            </a:endParaRPr>
          </a:p>
        </p:txBody>
      </p:sp>
      <p:sp>
        <p:nvSpPr>
          <p:cNvPr id="802" name="Google Shape;802;p21"/>
          <p:cNvSpPr txBox="1"/>
          <p:nvPr/>
        </p:nvSpPr>
        <p:spPr>
          <a:xfrm>
            <a:off x="1468183" y="1942243"/>
            <a:ext cx="1000125" cy="2866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1800" u="none" cap="none" strike="noStrike">
                <a:solidFill>
                  <a:srgbClr val="00AF50"/>
                </a:solidFill>
                <a:latin typeface="Calibri"/>
                <a:ea typeface="Calibri"/>
                <a:cs typeface="Calibri"/>
                <a:sym typeface="Calibri"/>
              </a:rPr>
              <a:t>KEMENAG</a:t>
            </a:r>
            <a:endParaRPr b="0" i="0" sz="1800" u="none" cap="none" strike="noStrike">
              <a:solidFill>
                <a:srgbClr val="000000"/>
              </a:solidFill>
              <a:latin typeface="Calibri"/>
              <a:ea typeface="Calibri"/>
              <a:cs typeface="Calibri"/>
              <a:sym typeface="Calibri"/>
            </a:endParaRPr>
          </a:p>
        </p:txBody>
      </p:sp>
      <p:sp>
        <p:nvSpPr>
          <p:cNvPr id="803" name="Google Shape;803;p21"/>
          <p:cNvSpPr txBox="1"/>
          <p:nvPr/>
        </p:nvSpPr>
        <p:spPr>
          <a:xfrm>
            <a:off x="251994" y="2232374"/>
            <a:ext cx="2217896"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000000"/>
                </a:solidFill>
                <a:latin typeface="Cambria"/>
                <a:ea typeface="Cambria"/>
                <a:cs typeface="Cambria"/>
                <a:sym typeface="Cambria"/>
              </a:rPr>
              <a:t>Pendidikan	anak	usia	dini	dan</a:t>
            </a:r>
            <a:endParaRPr b="0" i="0" sz="900" u="none" cap="none" strike="noStrike">
              <a:solidFill>
                <a:srgbClr val="000000"/>
              </a:solidFill>
              <a:latin typeface="Cambria"/>
              <a:ea typeface="Cambria"/>
              <a:cs typeface="Cambria"/>
              <a:sym typeface="Cambria"/>
            </a:endParaRPr>
          </a:p>
        </p:txBody>
      </p:sp>
      <p:sp>
        <p:nvSpPr>
          <p:cNvPr id="804" name="Google Shape;804;p21"/>
          <p:cNvSpPr txBox="1"/>
          <p:nvPr/>
        </p:nvSpPr>
        <p:spPr>
          <a:xfrm>
            <a:off x="251993" y="2369534"/>
            <a:ext cx="2216468"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000000"/>
                </a:solidFill>
                <a:latin typeface="Cambria"/>
                <a:ea typeface="Cambria"/>
                <a:cs typeface="Cambria"/>
                <a:sym typeface="Cambria"/>
              </a:rPr>
              <a:t>internalisasi nilai-nilai agama melalui RA,</a:t>
            </a:r>
            <a:endParaRPr b="0" i="0" sz="900" u="none" cap="none" strike="noStrike">
              <a:solidFill>
                <a:srgbClr val="000000"/>
              </a:solidFill>
              <a:latin typeface="Cambria"/>
              <a:ea typeface="Cambria"/>
              <a:cs typeface="Cambria"/>
              <a:sym typeface="Cambria"/>
            </a:endParaRPr>
          </a:p>
        </p:txBody>
      </p:sp>
      <p:sp>
        <p:nvSpPr>
          <p:cNvPr id="805" name="Google Shape;805;p21"/>
          <p:cNvSpPr txBox="1"/>
          <p:nvPr/>
        </p:nvSpPr>
        <p:spPr>
          <a:xfrm>
            <a:off x="251994" y="2506466"/>
            <a:ext cx="2216944" cy="2866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000000"/>
                </a:solidFill>
                <a:latin typeface="Cambria"/>
                <a:ea typeface="Cambria"/>
                <a:cs typeface="Cambria"/>
                <a:sym typeface="Cambria"/>
              </a:rPr>
              <a:t>/BA, Taman Seminari, Pasraman, Nava</a:t>
            </a:r>
            <a:endParaRPr b="0" i="0" sz="900" u="none" cap="none" strike="noStrike">
              <a:solidFill>
                <a:srgbClr val="000000"/>
              </a:solidFill>
              <a:latin typeface="Cambria"/>
              <a:ea typeface="Cambria"/>
              <a:cs typeface="Cambria"/>
              <a:sym typeface="Cambria"/>
            </a:endParaRPr>
          </a:p>
          <a:p>
            <a:pPr indent="0" lvl="0" marL="9525" marR="0" rtl="0" algn="l">
              <a:lnSpc>
                <a:spcPct val="100000"/>
              </a:lnSpc>
              <a:spcBef>
                <a:spcPts val="4"/>
              </a:spcBef>
              <a:spcAft>
                <a:spcPts val="0"/>
              </a:spcAft>
              <a:buNone/>
            </a:pPr>
            <a:r>
              <a:rPr b="1" i="0" lang="en-US" sz="900" u="none" cap="none" strike="noStrike">
                <a:solidFill>
                  <a:srgbClr val="000000"/>
                </a:solidFill>
                <a:latin typeface="Cambria"/>
                <a:ea typeface="Cambria"/>
                <a:cs typeface="Cambria"/>
                <a:sym typeface="Cambria"/>
              </a:rPr>
              <a:t>Dhamma Sekka dan SPS</a:t>
            </a:r>
            <a:endParaRPr b="0" i="0" sz="900" u="none" cap="none" strike="noStrike">
              <a:solidFill>
                <a:srgbClr val="000000"/>
              </a:solidFill>
              <a:latin typeface="Cambria"/>
              <a:ea typeface="Cambria"/>
              <a:cs typeface="Cambria"/>
              <a:sym typeface="Cambria"/>
            </a:endParaRPr>
          </a:p>
        </p:txBody>
      </p:sp>
      <p:sp>
        <p:nvSpPr>
          <p:cNvPr id="806" name="Google Shape;806;p21"/>
          <p:cNvSpPr txBox="1"/>
          <p:nvPr/>
        </p:nvSpPr>
        <p:spPr>
          <a:xfrm>
            <a:off x="6682740" y="3663505"/>
            <a:ext cx="2102644" cy="827118"/>
          </a:xfrm>
          <a:prstGeom prst="rect">
            <a:avLst/>
          </a:prstGeom>
          <a:noFill/>
          <a:ln>
            <a:noFill/>
          </a:ln>
        </p:spPr>
        <p:txBody>
          <a:bodyPr anchorCtr="0" anchor="t" bIns="0" lIns="0" spcFirstLastPara="1" rIns="0" wrap="square" tIns="66175">
            <a:spAutoFit/>
          </a:bodyPr>
          <a:lstStyle/>
          <a:p>
            <a:pPr indent="0" lvl="0" marL="9525" marR="0" rtl="0" algn="l">
              <a:lnSpc>
                <a:spcPct val="100000"/>
              </a:lnSpc>
              <a:spcBef>
                <a:spcPts val="0"/>
              </a:spcBef>
              <a:spcAft>
                <a:spcPts val="0"/>
              </a:spcAft>
              <a:buNone/>
            </a:pPr>
            <a:r>
              <a:rPr b="1" i="0" lang="en-US" sz="1800" u="none" cap="none" strike="noStrike">
                <a:solidFill>
                  <a:srgbClr val="44536A"/>
                </a:solidFill>
                <a:latin typeface="Calibri"/>
                <a:ea typeface="Calibri"/>
                <a:cs typeface="Calibri"/>
                <a:sym typeface="Calibri"/>
              </a:rPr>
              <a:t>KEMENDAGRI</a:t>
            </a:r>
            <a:endParaRPr b="0" i="0" sz="1800" u="none" cap="none" strike="noStrike">
              <a:solidFill>
                <a:srgbClr val="000000"/>
              </a:solidFill>
              <a:latin typeface="Calibri"/>
              <a:ea typeface="Calibri"/>
              <a:cs typeface="Calibri"/>
              <a:sym typeface="Calibri"/>
            </a:endParaRPr>
          </a:p>
          <a:p>
            <a:pPr indent="0" lvl="0" marL="15240" marR="3810" rtl="0" algn="l">
              <a:lnSpc>
                <a:spcPct val="120000"/>
              </a:lnSpc>
              <a:spcBef>
                <a:spcPts val="8"/>
              </a:spcBef>
              <a:spcAft>
                <a:spcPts val="0"/>
              </a:spcAft>
              <a:buNone/>
            </a:pPr>
            <a:r>
              <a:rPr b="1" i="0" lang="en-US" sz="900" u="none" cap="none" strike="noStrike">
                <a:solidFill>
                  <a:srgbClr val="000000"/>
                </a:solidFill>
                <a:latin typeface="Cambria"/>
                <a:ea typeface="Cambria"/>
                <a:cs typeface="Cambria"/>
                <a:sym typeface="Cambria"/>
              </a:rPr>
              <a:t>Penguatan Posyandu untuk Mendukung  PAUD-HI dan Pemberdayaan Institusi  Sosial: PKK, Bunda PAUD</a:t>
            </a:r>
            <a:endParaRPr b="0" i="0" sz="900" u="none" cap="none" strike="noStrike">
              <a:solidFill>
                <a:srgbClr val="000000"/>
              </a:solidFill>
              <a:latin typeface="Cambria"/>
              <a:ea typeface="Cambria"/>
              <a:cs typeface="Cambria"/>
              <a:sym typeface="Cambria"/>
            </a:endParaRPr>
          </a:p>
        </p:txBody>
      </p:sp>
      <p:sp>
        <p:nvSpPr>
          <p:cNvPr id="807" name="Google Shape;807;p21"/>
          <p:cNvSpPr txBox="1"/>
          <p:nvPr/>
        </p:nvSpPr>
        <p:spPr>
          <a:xfrm>
            <a:off x="840410" y="3720275"/>
            <a:ext cx="1621631" cy="2866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1800" u="none" cap="none" strike="noStrike">
                <a:solidFill>
                  <a:srgbClr val="D24D4D"/>
                </a:solidFill>
                <a:latin typeface="Calibri"/>
                <a:ea typeface="Calibri"/>
                <a:cs typeface="Calibri"/>
                <a:sym typeface="Calibri"/>
              </a:rPr>
              <a:t>KEMENDES PDTT</a:t>
            </a:r>
            <a:endParaRPr b="0" i="0" sz="1800" u="none" cap="none" strike="noStrike">
              <a:solidFill>
                <a:srgbClr val="000000"/>
              </a:solidFill>
              <a:latin typeface="Calibri"/>
              <a:ea typeface="Calibri"/>
              <a:cs typeface="Calibri"/>
              <a:sym typeface="Calibri"/>
            </a:endParaRPr>
          </a:p>
        </p:txBody>
      </p:sp>
      <p:sp>
        <p:nvSpPr>
          <p:cNvPr id="808" name="Google Shape;808;p21"/>
          <p:cNvSpPr txBox="1"/>
          <p:nvPr/>
        </p:nvSpPr>
        <p:spPr>
          <a:xfrm>
            <a:off x="1443038" y="4010407"/>
            <a:ext cx="1020604"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1" i="0" lang="en-US" sz="900" u="none" cap="none" strike="noStrike">
                <a:solidFill>
                  <a:srgbClr val="000000"/>
                </a:solidFill>
                <a:latin typeface="Cambria"/>
                <a:ea typeface="Cambria"/>
                <a:cs typeface="Cambria"/>
                <a:sym typeface="Cambria"/>
              </a:rPr>
              <a:t>Dana Desa untuk</a:t>
            </a:r>
            <a:endParaRPr b="0" i="0" sz="900" u="none" cap="none" strike="noStrike">
              <a:solidFill>
                <a:srgbClr val="000000"/>
              </a:solidFill>
              <a:latin typeface="Cambria"/>
              <a:ea typeface="Cambria"/>
              <a:cs typeface="Cambria"/>
              <a:sym typeface="Cambria"/>
            </a:endParaRPr>
          </a:p>
        </p:txBody>
      </p:sp>
      <p:sp>
        <p:nvSpPr>
          <p:cNvPr id="809" name="Google Shape;809;p21"/>
          <p:cNvSpPr txBox="1"/>
          <p:nvPr/>
        </p:nvSpPr>
        <p:spPr>
          <a:xfrm>
            <a:off x="28651" y="4010406"/>
            <a:ext cx="1353979" cy="454612"/>
          </a:xfrm>
          <a:prstGeom prst="rect">
            <a:avLst/>
          </a:prstGeom>
          <a:noFill/>
          <a:ln>
            <a:noFill/>
          </a:ln>
        </p:spPr>
        <p:txBody>
          <a:bodyPr anchorCtr="0" anchor="t" bIns="0" lIns="0" spcFirstLastPara="1" rIns="0" wrap="square" tIns="9525">
            <a:spAutoFit/>
          </a:bodyPr>
          <a:lstStyle/>
          <a:p>
            <a:pPr indent="0" lvl="0" marL="226695" marR="3810" rtl="0" algn="l">
              <a:lnSpc>
                <a:spcPct val="100000"/>
              </a:lnSpc>
              <a:spcBef>
                <a:spcPts val="0"/>
              </a:spcBef>
              <a:spcAft>
                <a:spcPts val="0"/>
              </a:spcAft>
              <a:buNone/>
            </a:pPr>
            <a:r>
              <a:rPr b="1" i="0" lang="en-US" sz="900" u="none" cap="none" strike="noStrike">
                <a:solidFill>
                  <a:srgbClr val="000000"/>
                </a:solidFill>
                <a:latin typeface="Cambria"/>
                <a:ea typeface="Cambria"/>
                <a:cs typeface="Cambria"/>
                <a:sym typeface="Cambria"/>
              </a:rPr>
              <a:t>Penggunaan Alokasi  Mendukung PAUD-HI</a:t>
            </a:r>
            <a:endParaRPr b="0" i="0" sz="900" u="none" cap="none" strike="noStrike">
              <a:solidFill>
                <a:srgbClr val="000000"/>
              </a:solidFill>
              <a:latin typeface="Cambria"/>
              <a:ea typeface="Cambria"/>
              <a:cs typeface="Cambria"/>
              <a:sym typeface="Cambria"/>
            </a:endParaRPr>
          </a:p>
          <a:p>
            <a:pPr indent="0" lvl="0" marL="9525" marR="0" rtl="0" algn="l">
              <a:lnSpc>
                <a:spcPct val="100000"/>
              </a:lnSpc>
              <a:spcBef>
                <a:spcPts val="529"/>
              </a:spcBef>
              <a:spcAft>
                <a:spcPts val="0"/>
              </a:spcAft>
              <a:buNone/>
            </a:pPr>
            <a:r>
              <a:rPr b="1" i="0" lang="en-US" sz="675" u="none" cap="none" strike="noStrike">
                <a:solidFill>
                  <a:srgbClr val="000000"/>
                </a:solidFill>
                <a:latin typeface="Arial"/>
                <a:ea typeface="Arial"/>
                <a:cs typeface="Arial"/>
                <a:sym typeface="Arial"/>
              </a:rPr>
              <a:t>Keterangan:</a:t>
            </a:r>
            <a:endParaRPr b="0" i="0" sz="675" u="none" cap="none" strike="noStrike">
              <a:solidFill>
                <a:srgbClr val="000000"/>
              </a:solidFill>
              <a:latin typeface="Arial"/>
              <a:ea typeface="Arial"/>
              <a:cs typeface="Arial"/>
              <a:sym typeface="Arial"/>
            </a:endParaRPr>
          </a:p>
        </p:txBody>
      </p:sp>
      <p:sp>
        <p:nvSpPr>
          <p:cNvPr id="810" name="Google Shape;810;p21"/>
          <p:cNvSpPr txBox="1"/>
          <p:nvPr/>
        </p:nvSpPr>
        <p:spPr>
          <a:xfrm>
            <a:off x="28651" y="4455033"/>
            <a:ext cx="1037273" cy="247375"/>
          </a:xfrm>
          <a:prstGeom prst="rect">
            <a:avLst/>
          </a:prstGeom>
          <a:noFill/>
          <a:ln>
            <a:noFill/>
          </a:ln>
        </p:spPr>
        <p:txBody>
          <a:bodyPr anchorCtr="0" anchor="t" bIns="0" lIns="0" spcFirstLastPara="1" rIns="0" wrap="square" tIns="9525">
            <a:spAutoFit/>
          </a:bodyPr>
          <a:lstStyle/>
          <a:p>
            <a:pPr indent="0" lvl="0" marL="9525" marR="3810" rtl="0" algn="l">
              <a:lnSpc>
                <a:spcPct val="120000"/>
              </a:lnSpc>
              <a:spcBef>
                <a:spcPts val="0"/>
              </a:spcBef>
              <a:spcAft>
                <a:spcPts val="0"/>
              </a:spcAft>
              <a:buNone/>
            </a:pPr>
            <a:r>
              <a:rPr b="0" i="0" lang="en-US" sz="675" u="none" cap="none" strike="noStrike">
                <a:solidFill>
                  <a:srgbClr val="000000"/>
                </a:solidFill>
                <a:latin typeface="Arial"/>
                <a:ea typeface="Arial"/>
                <a:cs typeface="Arial"/>
                <a:sym typeface="Arial"/>
              </a:rPr>
              <a:t>TK = Taman Kanak-Kanak  KB = Kelompok Bermain</a:t>
            </a:r>
            <a:endParaRPr b="0" i="0" sz="675" u="none" cap="none" strike="noStrike">
              <a:solidFill>
                <a:srgbClr val="000000"/>
              </a:solidFill>
              <a:latin typeface="Arial"/>
              <a:ea typeface="Arial"/>
              <a:cs typeface="Arial"/>
              <a:sym typeface="Arial"/>
            </a:endParaRPr>
          </a:p>
        </p:txBody>
      </p:sp>
      <p:sp>
        <p:nvSpPr>
          <p:cNvPr id="811" name="Google Shape;811;p21"/>
          <p:cNvSpPr txBox="1"/>
          <p:nvPr/>
        </p:nvSpPr>
        <p:spPr>
          <a:xfrm>
            <a:off x="1172146" y="4494124"/>
            <a:ext cx="861060" cy="113493"/>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RA = Raudatul Athfal</a:t>
            </a:r>
            <a:endParaRPr b="0" i="0" sz="675" u="none" cap="none" strike="noStrike">
              <a:solidFill>
                <a:srgbClr val="000000"/>
              </a:solidFill>
              <a:latin typeface="Arial"/>
              <a:ea typeface="Arial"/>
              <a:cs typeface="Arial"/>
              <a:sym typeface="Arial"/>
            </a:endParaRPr>
          </a:p>
        </p:txBody>
      </p:sp>
      <p:sp>
        <p:nvSpPr>
          <p:cNvPr id="812" name="Google Shape;812;p21"/>
          <p:cNvSpPr txBox="1"/>
          <p:nvPr/>
        </p:nvSpPr>
        <p:spPr>
          <a:xfrm>
            <a:off x="1172146" y="4617568"/>
            <a:ext cx="847249" cy="113493"/>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BA = Bustanul Athfal</a:t>
            </a:r>
            <a:endParaRPr b="0" i="0" sz="675" u="none" cap="none" strike="noStrike">
              <a:solidFill>
                <a:srgbClr val="000000"/>
              </a:solidFill>
              <a:latin typeface="Arial"/>
              <a:ea typeface="Arial"/>
              <a:cs typeface="Arial"/>
              <a:sym typeface="Arial"/>
            </a:endParaRPr>
          </a:p>
        </p:txBody>
      </p:sp>
      <p:sp>
        <p:nvSpPr>
          <p:cNvPr id="813" name="Google Shape;813;p21"/>
          <p:cNvSpPr txBox="1"/>
          <p:nvPr/>
        </p:nvSpPr>
        <p:spPr>
          <a:xfrm>
            <a:off x="9601" y="4722495"/>
            <a:ext cx="2202180" cy="113557"/>
          </a:xfrm>
          <a:prstGeom prst="rect">
            <a:avLst/>
          </a:prstGeom>
          <a:noFill/>
          <a:ln>
            <a:noFill/>
          </a:ln>
        </p:spPr>
        <p:txBody>
          <a:bodyPr anchorCtr="0" anchor="t" bIns="0" lIns="0" spcFirstLastPara="1" rIns="0" wrap="square" tIns="9525">
            <a:spAutoFit/>
          </a:bodyPr>
          <a:lstStyle/>
          <a:p>
            <a:pPr indent="0" lvl="0" marL="28575"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TPA = Taman Penitipan Anak </a:t>
            </a:r>
            <a:r>
              <a:rPr b="0" baseline="-25000" i="0" lang="en-US" sz="1013" u="none" cap="none" strike="noStrike">
                <a:solidFill>
                  <a:srgbClr val="000000"/>
                </a:solidFill>
                <a:latin typeface="Arial"/>
                <a:ea typeface="Arial"/>
                <a:cs typeface="Arial"/>
                <a:sym typeface="Arial"/>
              </a:rPr>
              <a:t>BKB = Bina Keluarga Balita</a:t>
            </a:r>
            <a:endParaRPr b="0" baseline="-25000" i="0" sz="1013" u="none" cap="none" strike="noStrike">
              <a:solidFill>
                <a:srgbClr val="000000"/>
              </a:solidFill>
              <a:latin typeface="Arial"/>
              <a:ea typeface="Arial"/>
              <a:cs typeface="Arial"/>
              <a:sym typeface="Arial"/>
            </a:endParaRPr>
          </a:p>
        </p:txBody>
      </p:sp>
      <p:sp>
        <p:nvSpPr>
          <p:cNvPr id="814" name="Google Shape;814;p21"/>
          <p:cNvSpPr txBox="1"/>
          <p:nvPr/>
        </p:nvSpPr>
        <p:spPr>
          <a:xfrm>
            <a:off x="2324005" y="4581045"/>
            <a:ext cx="1376363" cy="263214"/>
          </a:xfrm>
          <a:prstGeom prst="rect">
            <a:avLst/>
          </a:prstGeom>
          <a:noFill/>
          <a:ln>
            <a:noFill/>
          </a:ln>
        </p:spPr>
        <p:txBody>
          <a:bodyPr anchorCtr="0" anchor="t" bIns="0" lIns="0" spcFirstLastPara="1" rIns="0" wrap="square" tIns="29525">
            <a:spAutoFit/>
          </a:bodyPr>
          <a:lstStyle/>
          <a:p>
            <a:pPr indent="0" lvl="0" marL="9525"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Pustu	= Puskesmas Pembantu</a:t>
            </a:r>
            <a:endParaRPr b="0" i="0" sz="675" u="none" cap="none" strike="noStrike">
              <a:solidFill>
                <a:srgbClr val="000000"/>
              </a:solidFill>
              <a:latin typeface="Arial"/>
              <a:ea typeface="Arial"/>
              <a:cs typeface="Arial"/>
              <a:sym typeface="Arial"/>
            </a:endParaRPr>
          </a:p>
          <a:p>
            <a:pPr indent="0" lvl="0" marL="9525" marR="0" rtl="0" algn="l">
              <a:lnSpc>
                <a:spcPct val="100000"/>
              </a:lnSpc>
              <a:spcBef>
                <a:spcPts val="164"/>
              </a:spcBef>
              <a:spcAft>
                <a:spcPts val="0"/>
              </a:spcAft>
              <a:buNone/>
            </a:pPr>
            <a:r>
              <a:rPr b="0" i="0" lang="en-US" sz="675" u="none" cap="none" strike="noStrike">
                <a:solidFill>
                  <a:srgbClr val="000000"/>
                </a:solidFill>
                <a:latin typeface="Arial"/>
                <a:ea typeface="Arial"/>
                <a:cs typeface="Arial"/>
                <a:sym typeface="Arial"/>
              </a:rPr>
              <a:t>Polindes = Pondok Persalinan Desa</a:t>
            </a:r>
            <a:endParaRPr b="0" i="0" sz="675" u="none" cap="none" strike="noStrike">
              <a:solidFill>
                <a:srgbClr val="000000"/>
              </a:solidFill>
              <a:latin typeface="Arial"/>
              <a:ea typeface="Arial"/>
              <a:cs typeface="Arial"/>
              <a:sym typeface="Arial"/>
            </a:endParaRPr>
          </a:p>
        </p:txBody>
      </p:sp>
      <p:sp>
        <p:nvSpPr>
          <p:cNvPr id="815" name="Google Shape;815;p21"/>
          <p:cNvSpPr txBox="1"/>
          <p:nvPr/>
        </p:nvSpPr>
        <p:spPr>
          <a:xfrm>
            <a:off x="76" y="4819381"/>
            <a:ext cx="4466749" cy="308322"/>
          </a:xfrm>
          <a:prstGeom prst="rect">
            <a:avLst/>
          </a:prstGeom>
          <a:noFill/>
          <a:ln>
            <a:noFill/>
          </a:ln>
        </p:spPr>
        <p:txBody>
          <a:bodyPr anchorCtr="0" anchor="t" bIns="0" lIns="0" spcFirstLastPara="1" rIns="0" wrap="square" tIns="38575">
            <a:spAutoFit/>
          </a:bodyPr>
          <a:lstStyle/>
          <a:p>
            <a:pPr indent="0" lvl="0" marL="38100" marR="0" rtl="0" algn="l">
              <a:lnSpc>
                <a:spcPct val="100000"/>
              </a:lnSpc>
              <a:spcBef>
                <a:spcPts val="0"/>
              </a:spcBef>
              <a:spcAft>
                <a:spcPts val="0"/>
              </a:spcAft>
              <a:buNone/>
            </a:pPr>
            <a:r>
              <a:rPr b="0" baseline="30000" i="0" lang="en-US" sz="1013" u="none" cap="none" strike="noStrike">
                <a:solidFill>
                  <a:srgbClr val="000000"/>
                </a:solidFill>
                <a:latin typeface="Arial"/>
                <a:ea typeface="Arial"/>
                <a:cs typeface="Arial"/>
                <a:sym typeface="Arial"/>
              </a:rPr>
              <a:t>SPS = Satuan PAUD Sejenis </a:t>
            </a:r>
            <a:r>
              <a:rPr b="0" baseline="-25000" i="0" lang="en-US" sz="1013" u="none" cap="none" strike="noStrike">
                <a:solidFill>
                  <a:srgbClr val="000000"/>
                </a:solidFill>
                <a:latin typeface="Arial"/>
                <a:ea typeface="Arial"/>
                <a:cs typeface="Arial"/>
                <a:sym typeface="Arial"/>
              </a:rPr>
              <a:t>TAS = Taman Anak Sejahtera </a:t>
            </a:r>
            <a:r>
              <a:rPr b="0" i="0" lang="en-US" sz="675" u="none" cap="none" strike="noStrike">
                <a:solidFill>
                  <a:srgbClr val="000000"/>
                </a:solidFill>
                <a:latin typeface="Arial"/>
                <a:ea typeface="Arial"/>
                <a:cs typeface="Arial"/>
                <a:sym typeface="Arial"/>
              </a:rPr>
              <a:t>TEPAK = Temu Penguatan Kapasitas Anak dan keluarga</a:t>
            </a:r>
            <a:endParaRPr b="0" i="0" sz="675" u="none" cap="none" strike="noStrike">
              <a:solidFill>
                <a:srgbClr val="000000"/>
              </a:solidFill>
              <a:latin typeface="Arial"/>
              <a:ea typeface="Arial"/>
              <a:cs typeface="Arial"/>
              <a:sym typeface="Arial"/>
            </a:endParaRPr>
          </a:p>
          <a:p>
            <a:pPr indent="0" lvl="0" marL="68104" marR="0" rtl="0" algn="l">
              <a:lnSpc>
                <a:spcPct val="100000"/>
              </a:lnSpc>
              <a:spcBef>
                <a:spcPts val="281"/>
              </a:spcBef>
              <a:spcAft>
                <a:spcPts val="0"/>
              </a:spcAft>
              <a:buNone/>
            </a:pPr>
            <a:r>
              <a:rPr b="0" i="0" lang="en-US" sz="825" u="none" cap="none" strike="noStrike">
                <a:solidFill>
                  <a:srgbClr val="FFFFFF"/>
                </a:solidFill>
                <a:latin typeface="Candara"/>
                <a:ea typeface="Candara"/>
                <a:cs typeface="Candara"/>
                <a:sym typeface="Candara"/>
              </a:rPr>
              <a:t>Kementerian PPN/Bappenas</a:t>
            </a:r>
            <a:endParaRPr b="0" i="0" sz="825" u="none" cap="none" strike="noStrike">
              <a:solidFill>
                <a:srgbClr val="000000"/>
              </a:solidFill>
              <a:latin typeface="Candara"/>
              <a:ea typeface="Candara"/>
              <a:cs typeface="Candara"/>
              <a:sym typeface="Candar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9" name="Shape 819"/>
        <p:cNvGrpSpPr/>
        <p:nvPr/>
      </p:nvGrpSpPr>
      <p:grpSpPr>
        <a:xfrm>
          <a:off x="0" y="0"/>
          <a:ext cx="0" cy="0"/>
          <a:chOff x="0" y="0"/>
          <a:chExt cx="0" cy="0"/>
        </a:xfrm>
      </p:grpSpPr>
      <p:sp>
        <p:nvSpPr>
          <p:cNvPr id="820" name="Google Shape;820;p22"/>
          <p:cNvSpPr txBox="1"/>
          <p:nvPr/>
        </p:nvSpPr>
        <p:spPr>
          <a:xfrm>
            <a:off x="801819" y="408356"/>
            <a:ext cx="773320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002060"/>
                </a:solidFill>
                <a:latin typeface="Poppins"/>
                <a:ea typeface="Poppins"/>
                <a:cs typeface="Poppins"/>
                <a:sym typeface="Poppins"/>
              </a:rPr>
              <a:t>FASILITATOR PAUDHI TINGKAT KABUPATEN/KOTA</a:t>
            </a:r>
            <a:endParaRPr/>
          </a:p>
          <a:p>
            <a:pPr indent="0" lvl="0" marL="0" marR="0" rtl="0" algn="ctr">
              <a:lnSpc>
                <a:spcPct val="100000"/>
              </a:lnSpc>
              <a:spcBef>
                <a:spcPts val="0"/>
              </a:spcBef>
              <a:spcAft>
                <a:spcPts val="0"/>
              </a:spcAft>
              <a:buNone/>
            </a:pPr>
            <a:r>
              <a:t/>
            </a:r>
            <a:endParaRPr b="1" i="0" sz="2400" u="none" cap="none" strike="noStrike">
              <a:solidFill>
                <a:srgbClr val="002060"/>
              </a:solidFill>
              <a:latin typeface="Poppins"/>
              <a:ea typeface="Poppins"/>
              <a:cs typeface="Poppins"/>
              <a:sym typeface="Poppins"/>
            </a:endParaRPr>
          </a:p>
        </p:txBody>
      </p:sp>
      <p:pic>
        <p:nvPicPr>
          <p:cNvPr id="821" name="Google Shape;821;p22"/>
          <p:cNvPicPr preferRelativeResize="0"/>
          <p:nvPr/>
        </p:nvPicPr>
        <p:blipFill rotWithShape="1">
          <a:blip r:embed="rId3">
            <a:alphaModFix/>
          </a:blip>
          <a:srcRect b="0" l="0" r="0" t="0"/>
          <a:stretch/>
        </p:blipFill>
        <p:spPr>
          <a:xfrm>
            <a:off x="998887" y="1017766"/>
            <a:ext cx="3385334" cy="3315327"/>
          </a:xfrm>
          <a:prstGeom prst="rect">
            <a:avLst/>
          </a:prstGeom>
          <a:noFill/>
          <a:ln>
            <a:noFill/>
          </a:ln>
        </p:spPr>
      </p:pic>
      <p:sp>
        <p:nvSpPr>
          <p:cNvPr id="822" name="Google Shape;822;p22"/>
          <p:cNvSpPr txBox="1"/>
          <p:nvPr/>
        </p:nvSpPr>
        <p:spPr>
          <a:xfrm>
            <a:off x="4498522" y="1405776"/>
            <a:ext cx="4024482" cy="255454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292D"/>
                </a:solidFill>
                <a:latin typeface="Calibri"/>
                <a:ea typeface="Calibri"/>
                <a:cs typeface="Calibri"/>
                <a:sym typeface="Calibri"/>
              </a:rPr>
              <a:t>50 Kabupaten/Kota</a:t>
            </a:r>
            <a:endParaRPr/>
          </a:p>
          <a:p>
            <a:pPr indent="-342900" lvl="0" marL="34290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292D"/>
                </a:solidFill>
                <a:latin typeface="Calibri"/>
                <a:ea typeface="Calibri"/>
                <a:cs typeface="Calibri"/>
                <a:sym typeface="Calibri"/>
              </a:rPr>
              <a:t>500 Fasilitator</a:t>
            </a:r>
            <a:r>
              <a:rPr b="0" i="0" lang="en-US" sz="2000" u="none" cap="none" strike="noStrike">
                <a:solidFill>
                  <a:srgbClr val="00292D"/>
                </a:solidFill>
                <a:latin typeface="Calibri"/>
                <a:ea typeface="Calibri"/>
                <a:cs typeface="Calibri"/>
                <a:sym typeface="Calibri"/>
              </a:rPr>
              <a:t>:</a:t>
            </a:r>
            <a:endParaRPr/>
          </a:p>
          <a:p>
            <a:pPr indent="-457200" lvl="0" marL="89535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292D"/>
                </a:solidFill>
                <a:latin typeface="Calibri"/>
                <a:ea typeface="Calibri"/>
                <a:cs typeface="Calibri"/>
                <a:sym typeface="Calibri"/>
              </a:rPr>
              <a:t>Dinas Pendidikan</a:t>
            </a:r>
            <a:endParaRPr/>
          </a:p>
          <a:p>
            <a:pPr indent="-457200" lvl="0" marL="89535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292D"/>
                </a:solidFill>
                <a:latin typeface="Calibri"/>
                <a:ea typeface="Calibri"/>
                <a:cs typeface="Calibri"/>
                <a:sym typeface="Calibri"/>
              </a:rPr>
              <a:t>Organisasi Mitra: IGTKI dan Himpaudi</a:t>
            </a:r>
            <a:endParaRPr b="1" i="0" sz="2000" u="none" cap="none" strike="noStrike">
              <a:solidFill>
                <a:srgbClr val="00292D"/>
              </a:solidFill>
              <a:latin typeface="Calibri"/>
              <a:ea typeface="Calibri"/>
              <a:cs typeface="Calibri"/>
              <a:sym typeface="Calibri"/>
            </a:endParaRPr>
          </a:p>
          <a:p>
            <a:pPr indent="-457200" lvl="0" marL="89535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292D"/>
                </a:solidFill>
                <a:latin typeface="Calibri"/>
                <a:ea typeface="Calibri"/>
                <a:cs typeface="Calibri"/>
                <a:sym typeface="Calibri"/>
              </a:rPr>
              <a:t>Pusat Kegiatan Gugus</a:t>
            </a:r>
            <a:endParaRPr b="1" i="0" sz="2000" u="none" cap="none" strike="noStrike">
              <a:solidFill>
                <a:srgbClr val="00292D"/>
              </a:solidFill>
              <a:latin typeface="Calibri"/>
              <a:ea typeface="Calibri"/>
              <a:cs typeface="Calibri"/>
              <a:sym typeface="Calibri"/>
            </a:endParaRPr>
          </a:p>
          <a:p>
            <a:pPr indent="-457200" lvl="0" marL="89535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292D"/>
                </a:solidFill>
                <a:latin typeface="Calibri"/>
                <a:ea typeface="Calibri"/>
                <a:cs typeface="Calibri"/>
                <a:sym typeface="Calibri"/>
              </a:rPr>
              <a:t>Satuan PAUD</a:t>
            </a:r>
            <a:endParaRPr/>
          </a:p>
          <a:p>
            <a:pPr indent="0" lvl="4" marL="0" marR="0" rtl="0" algn="l">
              <a:lnSpc>
                <a:spcPct val="100000"/>
              </a:lnSpc>
              <a:spcBef>
                <a:spcPts val="0"/>
              </a:spcBef>
              <a:spcAft>
                <a:spcPts val="0"/>
              </a:spcAft>
              <a:buNone/>
            </a:pPr>
            <a:r>
              <a:t/>
            </a:r>
            <a:endParaRPr b="1" i="0" sz="2000" u="none" cap="none" strike="noStrike">
              <a:solidFill>
                <a:srgbClr val="00292D"/>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6" name="Shape 826"/>
        <p:cNvGrpSpPr/>
        <p:nvPr/>
      </p:nvGrpSpPr>
      <p:grpSpPr>
        <a:xfrm>
          <a:off x="0" y="0"/>
          <a:ext cx="0" cy="0"/>
          <a:chOff x="0" y="0"/>
          <a:chExt cx="0" cy="0"/>
        </a:xfrm>
      </p:grpSpPr>
      <p:sp>
        <p:nvSpPr>
          <p:cNvPr id="827" name="Google Shape;827;p23"/>
          <p:cNvSpPr txBox="1"/>
          <p:nvPr/>
        </p:nvSpPr>
        <p:spPr>
          <a:xfrm>
            <a:off x="1977754" y="291041"/>
            <a:ext cx="6894836" cy="83099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2400" u="none" cap="none" strike="noStrike">
                <a:solidFill>
                  <a:srgbClr val="002060"/>
                </a:solidFill>
                <a:latin typeface="Poppins"/>
                <a:ea typeface="Poppins"/>
                <a:cs typeface="Poppins"/>
                <a:sym typeface="Poppins"/>
              </a:rPr>
              <a:t>SATUAN PAUD SASARAN PROGRAM PAUDHI </a:t>
            </a:r>
            <a:endParaRPr/>
          </a:p>
          <a:p>
            <a:pPr indent="0" lvl="0" marL="0" marR="0" rtl="0" algn="r">
              <a:lnSpc>
                <a:spcPct val="100000"/>
              </a:lnSpc>
              <a:spcBef>
                <a:spcPts val="0"/>
              </a:spcBef>
              <a:spcAft>
                <a:spcPts val="0"/>
              </a:spcAft>
              <a:buNone/>
            </a:pPr>
            <a:r>
              <a:rPr b="1" i="0" lang="en-US" sz="2400" u="none" cap="none" strike="noStrike">
                <a:solidFill>
                  <a:srgbClr val="002060"/>
                </a:solidFill>
                <a:latin typeface="Poppins"/>
                <a:ea typeface="Poppins"/>
                <a:cs typeface="Poppins"/>
                <a:sym typeface="Poppins"/>
              </a:rPr>
              <a:t>TINGKAT KABUPATEN/KOTA</a:t>
            </a:r>
            <a:endParaRPr/>
          </a:p>
        </p:txBody>
      </p:sp>
      <p:pic>
        <p:nvPicPr>
          <p:cNvPr id="828" name="Google Shape;828;p23"/>
          <p:cNvPicPr preferRelativeResize="0"/>
          <p:nvPr/>
        </p:nvPicPr>
        <p:blipFill rotWithShape="1">
          <a:blip r:embed="rId3">
            <a:alphaModFix/>
          </a:blip>
          <a:srcRect b="0" l="0" r="0" t="0"/>
          <a:stretch/>
        </p:blipFill>
        <p:spPr>
          <a:xfrm>
            <a:off x="841454" y="1400385"/>
            <a:ext cx="3730546" cy="2995386"/>
          </a:xfrm>
          <a:prstGeom prst="rect">
            <a:avLst/>
          </a:prstGeom>
          <a:noFill/>
          <a:ln>
            <a:noFill/>
          </a:ln>
        </p:spPr>
      </p:pic>
      <p:sp>
        <p:nvSpPr>
          <p:cNvPr id="829" name="Google Shape;829;p23"/>
          <p:cNvSpPr txBox="1"/>
          <p:nvPr/>
        </p:nvSpPr>
        <p:spPr>
          <a:xfrm>
            <a:off x="4767461" y="1774693"/>
            <a:ext cx="4024482" cy="2246769"/>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292D"/>
                </a:solidFill>
                <a:latin typeface="Calibri"/>
                <a:ea typeface="Calibri"/>
                <a:cs typeface="Calibri"/>
                <a:sym typeface="Calibri"/>
              </a:rPr>
              <a:t>50 Kabupaten/Kota</a:t>
            </a:r>
            <a:endParaRPr/>
          </a:p>
          <a:p>
            <a:pPr indent="-342900" lvl="0"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292D"/>
                </a:solidFill>
                <a:latin typeface="Calibri"/>
                <a:ea typeface="Calibri"/>
                <a:cs typeface="Calibri"/>
                <a:sym typeface="Calibri"/>
              </a:rPr>
              <a:t>100  Satuan PAUD per Kabupaten/Kota</a:t>
            </a:r>
            <a:endParaRPr/>
          </a:p>
          <a:p>
            <a:pPr indent="-342900" lvl="0" marL="342900" marR="0" rtl="0" algn="l">
              <a:lnSpc>
                <a:spcPct val="100000"/>
              </a:lnSpc>
              <a:spcBef>
                <a:spcPts val="0"/>
              </a:spcBef>
              <a:spcAft>
                <a:spcPts val="0"/>
              </a:spcAft>
              <a:buClr>
                <a:srgbClr val="000000"/>
              </a:buClr>
              <a:buSzPts val="2000"/>
              <a:buFont typeface="Arial"/>
              <a:buChar char="•"/>
            </a:pPr>
            <a:r>
              <a:rPr b="1" i="0" lang="en-US" sz="2000" u="none" cap="none" strike="noStrike">
                <a:solidFill>
                  <a:srgbClr val="00292D"/>
                </a:solidFill>
                <a:latin typeface="Calibri"/>
                <a:ea typeface="Calibri"/>
                <a:cs typeface="Calibri"/>
                <a:sym typeface="Calibri"/>
              </a:rPr>
              <a:t>5000 Satuan PAUD di 50 Kabupaten/Kota </a:t>
            </a:r>
            <a:r>
              <a:rPr b="0" i="0" lang="en-US" sz="2000" u="none" cap="none" strike="noStrike">
                <a:solidFill>
                  <a:srgbClr val="00292D"/>
                </a:solidFill>
                <a:latin typeface="Calibri"/>
                <a:ea typeface="Calibri"/>
                <a:cs typeface="Calibri"/>
                <a:sym typeface="Calibri"/>
              </a:rPr>
              <a:t>yang telah melaksanakan program PAUDHI</a:t>
            </a:r>
            <a:endParaRPr/>
          </a:p>
          <a:p>
            <a:pPr indent="0" lvl="4" marL="0" marR="0" rtl="0" algn="l">
              <a:lnSpc>
                <a:spcPct val="100000"/>
              </a:lnSpc>
              <a:spcBef>
                <a:spcPts val="0"/>
              </a:spcBef>
              <a:spcAft>
                <a:spcPts val="0"/>
              </a:spcAft>
              <a:buNone/>
            </a:pPr>
            <a:r>
              <a:t/>
            </a:r>
            <a:endParaRPr b="1" i="0" sz="2000" u="none" cap="none" strike="noStrike">
              <a:solidFill>
                <a:srgbClr val="00292D"/>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24"/>
          <p:cNvSpPr txBox="1"/>
          <p:nvPr/>
        </p:nvSpPr>
        <p:spPr>
          <a:xfrm>
            <a:off x="652106" y="158054"/>
            <a:ext cx="578075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002060"/>
                </a:solidFill>
                <a:latin typeface="Poppins"/>
                <a:ea typeface="Poppins"/>
                <a:cs typeface="Poppins"/>
                <a:sym typeface="Poppins"/>
              </a:rPr>
              <a:t>DATA SATUAN PAUD </a:t>
            </a:r>
            <a:endParaRPr/>
          </a:p>
          <a:p>
            <a:pPr indent="0" lvl="0" marL="0" marR="0" rtl="0" algn="l">
              <a:lnSpc>
                <a:spcPct val="100000"/>
              </a:lnSpc>
              <a:spcBef>
                <a:spcPts val="0"/>
              </a:spcBef>
              <a:spcAft>
                <a:spcPts val="0"/>
              </a:spcAft>
              <a:buNone/>
            </a:pPr>
            <a:r>
              <a:rPr b="1" i="0" lang="en-US" sz="2000" u="none" cap="none" strike="noStrike">
                <a:solidFill>
                  <a:srgbClr val="002060"/>
                </a:solidFill>
                <a:latin typeface="Poppins"/>
                <a:ea typeface="Poppins"/>
                <a:cs typeface="Poppins"/>
                <a:sym typeface="Poppins"/>
              </a:rPr>
              <a:t>YANG TELAH MEMENUHI INDIKATOR PAUDHI </a:t>
            </a:r>
            <a:endParaRPr/>
          </a:p>
          <a:p>
            <a:pPr indent="0" lvl="0" marL="0" marR="0" rtl="0" algn="l">
              <a:lnSpc>
                <a:spcPct val="100000"/>
              </a:lnSpc>
              <a:spcBef>
                <a:spcPts val="0"/>
              </a:spcBef>
              <a:spcAft>
                <a:spcPts val="0"/>
              </a:spcAft>
              <a:buNone/>
            </a:pPr>
            <a:r>
              <a:rPr b="1" i="0" lang="en-US" sz="2000" u="none" cap="none" strike="noStrike">
                <a:solidFill>
                  <a:srgbClr val="002060"/>
                </a:solidFill>
                <a:latin typeface="Poppins"/>
                <a:ea typeface="Poppins"/>
                <a:cs typeface="Poppins"/>
                <a:sym typeface="Poppins"/>
              </a:rPr>
              <a:t>DI DAPODIK*</a:t>
            </a:r>
            <a:endParaRPr/>
          </a:p>
        </p:txBody>
      </p:sp>
      <p:graphicFrame>
        <p:nvGraphicFramePr>
          <p:cNvPr id="835" name="Google Shape;835;p24"/>
          <p:cNvGraphicFramePr/>
          <p:nvPr/>
        </p:nvGraphicFramePr>
        <p:xfrm>
          <a:off x="652106" y="1202577"/>
          <a:ext cx="4552758" cy="2738346"/>
        </p:xfrm>
        <a:graphic>
          <a:graphicData uri="http://schemas.openxmlformats.org/drawingml/2006/chart">
            <c:chart r:id="rId3"/>
          </a:graphicData>
        </a:graphic>
      </p:graphicFrame>
      <p:graphicFrame>
        <p:nvGraphicFramePr>
          <p:cNvPr id="836" name="Google Shape;836;p24"/>
          <p:cNvGraphicFramePr/>
          <p:nvPr/>
        </p:nvGraphicFramePr>
        <p:xfrm>
          <a:off x="5204864" y="1513522"/>
          <a:ext cx="3000000" cy="3000000"/>
        </p:xfrm>
        <a:graphic>
          <a:graphicData uri="http://schemas.openxmlformats.org/drawingml/2006/table">
            <a:tbl>
              <a:tblPr>
                <a:noFill/>
                <a:tableStyleId>{F106613C-FA01-47C7-8125-7B191F127D7F}</a:tableStyleId>
              </a:tblPr>
              <a:tblGrid>
                <a:gridCol w="922475"/>
                <a:gridCol w="2030475"/>
              </a:tblGrid>
              <a:tr h="30915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Jmlh Indikator PAUDHI</a:t>
                      </a:r>
                      <a:endParaRPr b="1"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Jumlah Satuan PAUD yang memenuhi Indikator PAUDHI</a:t>
                      </a:r>
                      <a:endParaRPr b="1"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0</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7</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1</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74</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2</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324</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3</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780</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4</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3047</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5</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13098</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6</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56193</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7</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6233</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ctr">
                        <a:lnSpc>
                          <a:spcPct val="100000"/>
                        </a:lnSpc>
                        <a:spcBef>
                          <a:spcPts val="0"/>
                        </a:spcBef>
                        <a:spcAft>
                          <a:spcPts val="0"/>
                        </a:spcAft>
                        <a:buNone/>
                      </a:pPr>
                      <a:r>
                        <a:rPr lang="en-US" sz="1100" u="none" cap="none" strike="noStrike">
                          <a:solidFill>
                            <a:srgbClr val="00292D"/>
                          </a:solidFill>
                        </a:rPr>
                        <a:t>8</a:t>
                      </a:r>
                      <a:endParaRPr b="0"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US" sz="1100" u="none" cap="none" strike="noStrike">
                          <a:solidFill>
                            <a:srgbClr val="00292D"/>
                          </a:solidFill>
                        </a:rPr>
                        <a:t>3221</a:t>
                      </a:r>
                      <a:endParaRPr b="0" i="0" sz="1100" u="none" cap="none" strike="noStrike">
                        <a:solidFill>
                          <a:srgbClr val="00292D"/>
                        </a:solidFill>
                        <a:latin typeface="Calibri"/>
                        <a:ea typeface="Calibri"/>
                        <a:cs typeface="Calibri"/>
                        <a:sym typeface="Calibri"/>
                      </a:endParaRPr>
                    </a:p>
                  </a:txBody>
                  <a:tcPr marT="9525" marB="0" marR="9525" marL="9525" anchor="b"/>
                </a:tc>
              </a:tr>
              <a:tr h="170800">
                <a:tc>
                  <a:txBody>
                    <a:bodyPr/>
                    <a:lstStyle/>
                    <a:p>
                      <a:pPr indent="0" lvl="0" marL="0" marR="0" rtl="0" algn="l">
                        <a:lnSpc>
                          <a:spcPct val="100000"/>
                        </a:lnSpc>
                        <a:spcBef>
                          <a:spcPts val="0"/>
                        </a:spcBef>
                        <a:spcAft>
                          <a:spcPts val="0"/>
                        </a:spcAft>
                        <a:buNone/>
                      </a:pPr>
                      <a:r>
                        <a:rPr b="1" lang="en-US" sz="1100" u="none" cap="none" strike="noStrike">
                          <a:solidFill>
                            <a:srgbClr val="00292D"/>
                          </a:solidFill>
                        </a:rPr>
                        <a:t>Grand Total</a:t>
                      </a:r>
                      <a:endParaRPr b="1" i="0" sz="1100" u="none" cap="none" strike="noStrike">
                        <a:solidFill>
                          <a:srgbClr val="00292D"/>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b="1" lang="en-US" sz="1100" u="none" cap="none" strike="noStrike">
                          <a:solidFill>
                            <a:srgbClr val="00292D"/>
                          </a:solidFill>
                        </a:rPr>
                        <a:t>82977</a:t>
                      </a:r>
                      <a:endParaRPr b="1" i="0" sz="1100" u="none" cap="none" strike="noStrike">
                        <a:solidFill>
                          <a:srgbClr val="00292D"/>
                        </a:solidFill>
                        <a:latin typeface="Calibri"/>
                        <a:ea typeface="Calibri"/>
                        <a:cs typeface="Calibri"/>
                        <a:sym typeface="Calibri"/>
                      </a:endParaRPr>
                    </a:p>
                  </a:txBody>
                  <a:tcPr marT="9525" marB="0" marR="9525" marL="9525" anchor="b"/>
                </a:tc>
              </a:tr>
            </a:tbl>
          </a:graphicData>
        </a:graphic>
      </p:graphicFrame>
      <p:sp>
        <p:nvSpPr>
          <p:cNvPr id="837" name="Google Shape;837;p24"/>
          <p:cNvSpPr txBox="1"/>
          <p:nvPr/>
        </p:nvSpPr>
        <p:spPr>
          <a:xfrm>
            <a:off x="1021606" y="3815894"/>
            <a:ext cx="381375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292D"/>
                </a:solidFill>
                <a:latin typeface="Arial"/>
                <a:ea typeface="Arial"/>
                <a:cs typeface="Arial"/>
                <a:sym typeface="Arial"/>
              </a:rPr>
              <a:t>Jumlah data total satuan PAUD: </a:t>
            </a:r>
            <a:r>
              <a:rPr b="1" i="0" lang="en-US" sz="1400" u="none" cap="none" strike="noStrike">
                <a:solidFill>
                  <a:srgbClr val="00292D"/>
                </a:solidFill>
                <a:latin typeface="Arial"/>
                <a:ea typeface="Arial"/>
                <a:cs typeface="Arial"/>
                <a:sym typeface="Arial"/>
              </a:rPr>
              <a:t>204.678</a:t>
            </a:r>
            <a:endParaRPr/>
          </a:p>
        </p:txBody>
      </p:sp>
      <p:sp>
        <p:nvSpPr>
          <p:cNvPr id="838" name="Google Shape;838;p24"/>
          <p:cNvSpPr txBox="1"/>
          <p:nvPr/>
        </p:nvSpPr>
        <p:spPr>
          <a:xfrm>
            <a:off x="3348626" y="4677669"/>
            <a:ext cx="637846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292D"/>
                </a:solidFill>
                <a:latin typeface="Arial"/>
                <a:ea typeface="Arial"/>
                <a:cs typeface="Arial"/>
                <a:sym typeface="Arial"/>
              </a:rPr>
              <a:t>*Rekap nasional Semester 2021/2022 Ganjil Per 5 Januari 2022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
          <p:cNvSpPr/>
          <p:nvPr/>
        </p:nvSpPr>
        <p:spPr>
          <a:xfrm>
            <a:off x="4445718" y="3392963"/>
            <a:ext cx="1613419" cy="161341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4" name="Google Shape;304;p3"/>
          <p:cNvSpPr/>
          <p:nvPr/>
        </p:nvSpPr>
        <p:spPr>
          <a:xfrm>
            <a:off x="2488241" y="3392963"/>
            <a:ext cx="1613419" cy="161341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5" name="Google Shape;305;p3"/>
          <p:cNvSpPr/>
          <p:nvPr/>
        </p:nvSpPr>
        <p:spPr>
          <a:xfrm>
            <a:off x="530764" y="3376932"/>
            <a:ext cx="1613419" cy="1613419"/>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6" name="Google Shape;306;p3"/>
          <p:cNvSpPr/>
          <p:nvPr/>
        </p:nvSpPr>
        <p:spPr>
          <a:xfrm>
            <a:off x="0" y="899611"/>
            <a:ext cx="9143999" cy="72291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7" name="Google Shape;307;p3"/>
          <p:cNvSpPr txBox="1"/>
          <p:nvPr>
            <p:ph type="title"/>
          </p:nvPr>
        </p:nvSpPr>
        <p:spPr>
          <a:xfrm>
            <a:off x="715050" y="153149"/>
            <a:ext cx="77139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t>MERDEKA </a:t>
            </a:r>
            <a:r>
              <a:rPr lang="en-US">
                <a:solidFill>
                  <a:schemeClr val="accent3"/>
                </a:solidFill>
              </a:rPr>
              <a:t>BERMAIN</a:t>
            </a:r>
            <a:endParaRPr>
              <a:solidFill>
                <a:schemeClr val="accent3"/>
              </a:solidFill>
            </a:endParaRPr>
          </a:p>
        </p:txBody>
      </p:sp>
      <p:pic>
        <p:nvPicPr>
          <p:cNvPr id="308" name="Google Shape;308;p3"/>
          <p:cNvPicPr preferRelativeResize="0"/>
          <p:nvPr/>
        </p:nvPicPr>
        <p:blipFill rotWithShape="1">
          <a:blip r:embed="rId3">
            <a:alphaModFix/>
          </a:blip>
          <a:srcRect b="30728" l="0" r="0" t="25900"/>
          <a:stretch/>
        </p:blipFill>
        <p:spPr>
          <a:xfrm>
            <a:off x="-1" y="1631730"/>
            <a:ext cx="9144000" cy="2209287"/>
          </a:xfrm>
          <a:prstGeom prst="rect">
            <a:avLst/>
          </a:prstGeom>
          <a:noFill/>
          <a:ln>
            <a:noFill/>
          </a:ln>
        </p:spPr>
      </p:pic>
      <p:sp>
        <p:nvSpPr>
          <p:cNvPr id="309" name="Google Shape;309;p3"/>
          <p:cNvSpPr txBox="1"/>
          <p:nvPr/>
        </p:nvSpPr>
        <p:spPr>
          <a:xfrm>
            <a:off x="8682175" y="4823394"/>
            <a:ext cx="415200" cy="26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10" name="Google Shape;310;p3"/>
          <p:cNvSpPr txBox="1"/>
          <p:nvPr/>
        </p:nvSpPr>
        <p:spPr>
          <a:xfrm>
            <a:off x="734366" y="931738"/>
            <a:ext cx="78315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Poppins"/>
                <a:ea typeface="Poppins"/>
                <a:cs typeface="Poppins"/>
                <a:sym typeface="Poppins"/>
              </a:rPr>
              <a:t>Pendidikan berkualitas bagi seluruh anak usia dini agar bertumbuh dan berkembang secara optimal dan siap bersekolah.</a:t>
            </a:r>
            <a:endParaRPr b="0" i="0" sz="1800" u="none" cap="none" strike="noStrike">
              <a:solidFill>
                <a:schemeClr val="dk1"/>
              </a:solidFill>
              <a:latin typeface="Poppins"/>
              <a:ea typeface="Poppins"/>
              <a:cs typeface="Poppins"/>
              <a:sym typeface="Poppins"/>
            </a:endParaRPr>
          </a:p>
        </p:txBody>
      </p:sp>
      <p:sp>
        <p:nvSpPr>
          <p:cNvPr id="311" name="Google Shape;311;p3"/>
          <p:cNvSpPr txBox="1"/>
          <p:nvPr/>
        </p:nvSpPr>
        <p:spPr>
          <a:xfrm>
            <a:off x="656815" y="3872549"/>
            <a:ext cx="132175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Poppins"/>
                <a:ea typeface="Poppins"/>
                <a:cs typeface="Poppins"/>
                <a:sym typeface="Poppins"/>
              </a:rPr>
              <a:t>“Ayo belajar di PAUD” Angka partisipasi tinggi</a:t>
            </a:r>
            <a:endParaRPr b="0" i="0" sz="1200" u="none" cap="none" strike="noStrike">
              <a:solidFill>
                <a:schemeClr val="dk1"/>
              </a:solidFill>
              <a:latin typeface="Poppins"/>
              <a:ea typeface="Poppins"/>
              <a:cs typeface="Poppins"/>
              <a:sym typeface="Poppins"/>
            </a:endParaRPr>
          </a:p>
        </p:txBody>
      </p:sp>
      <p:sp>
        <p:nvSpPr>
          <p:cNvPr id="312" name="Google Shape;312;p3"/>
          <p:cNvSpPr txBox="1"/>
          <p:nvPr/>
        </p:nvSpPr>
        <p:spPr>
          <a:xfrm>
            <a:off x="2488241" y="3855198"/>
            <a:ext cx="1613419" cy="9002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Poppins"/>
                <a:ea typeface="Poppins"/>
                <a:cs typeface="Poppins"/>
                <a:sym typeface="Poppins"/>
              </a:rPr>
              <a:t>“Tidak ada anak yang tertinggal” Layanan PAUD inklusif, terjangkau, dan merata</a:t>
            </a:r>
            <a:endParaRPr b="0" i="0" sz="1050" u="none" cap="none" strike="noStrike">
              <a:solidFill>
                <a:schemeClr val="dk1"/>
              </a:solidFill>
              <a:latin typeface="Poppins"/>
              <a:ea typeface="Poppins"/>
              <a:cs typeface="Poppins"/>
              <a:sym typeface="Poppins"/>
            </a:endParaRPr>
          </a:p>
        </p:txBody>
      </p:sp>
      <p:cxnSp>
        <p:nvCxnSpPr>
          <p:cNvPr id="313" name="Google Shape;313;p3"/>
          <p:cNvCxnSpPr/>
          <p:nvPr/>
        </p:nvCxnSpPr>
        <p:spPr>
          <a:xfrm rot="10800000">
            <a:off x="1337474" y="1710561"/>
            <a:ext cx="0" cy="386255"/>
          </a:xfrm>
          <a:prstGeom prst="straightConnector1">
            <a:avLst/>
          </a:prstGeom>
          <a:noFill/>
          <a:ln cap="flat" cmpd="sng" w="28575">
            <a:solidFill>
              <a:srgbClr val="00246C"/>
            </a:solidFill>
            <a:prstDash val="solid"/>
            <a:round/>
            <a:headEnd len="med" w="med" type="triangle"/>
            <a:tailEnd len="med" w="med" type="triangle"/>
          </a:ln>
        </p:spPr>
      </p:cxnSp>
      <p:sp>
        <p:nvSpPr>
          <p:cNvPr id="314" name="Google Shape;314;p3"/>
          <p:cNvSpPr txBox="1"/>
          <p:nvPr/>
        </p:nvSpPr>
        <p:spPr>
          <a:xfrm>
            <a:off x="4445719" y="3872549"/>
            <a:ext cx="1613418" cy="93871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Poppins"/>
                <a:ea typeface="Poppins"/>
                <a:cs typeface="Poppins"/>
                <a:sym typeface="Poppins"/>
              </a:rPr>
              <a:t>“Anak berkembang secara holistik” Proses belajar berkualitas dan bermakna</a:t>
            </a:r>
            <a:endParaRPr b="0" i="0" sz="1100" u="none" cap="none" strike="noStrike">
              <a:solidFill>
                <a:schemeClr val="dk1"/>
              </a:solidFill>
              <a:latin typeface="Poppins"/>
              <a:ea typeface="Poppins"/>
              <a:cs typeface="Poppins"/>
              <a:sym typeface="Poppins"/>
            </a:endParaRPr>
          </a:p>
        </p:txBody>
      </p:sp>
      <p:cxnSp>
        <p:nvCxnSpPr>
          <p:cNvPr id="315" name="Google Shape;315;p3"/>
          <p:cNvCxnSpPr/>
          <p:nvPr/>
        </p:nvCxnSpPr>
        <p:spPr>
          <a:xfrm rot="10800000">
            <a:off x="3023670" y="1694794"/>
            <a:ext cx="0" cy="386255"/>
          </a:xfrm>
          <a:prstGeom prst="straightConnector1">
            <a:avLst/>
          </a:prstGeom>
          <a:noFill/>
          <a:ln cap="flat" cmpd="sng" w="28575">
            <a:solidFill>
              <a:srgbClr val="00246C"/>
            </a:solidFill>
            <a:prstDash val="solid"/>
            <a:round/>
            <a:headEnd len="med" w="med" type="triangle"/>
            <a:tailEnd len="med" w="med" type="triangle"/>
          </a:ln>
        </p:spPr>
      </p:cxnSp>
      <p:cxnSp>
        <p:nvCxnSpPr>
          <p:cNvPr id="316" name="Google Shape;316;p3"/>
          <p:cNvCxnSpPr/>
          <p:nvPr/>
        </p:nvCxnSpPr>
        <p:spPr>
          <a:xfrm rot="10800000">
            <a:off x="4650146" y="1694794"/>
            <a:ext cx="0" cy="386255"/>
          </a:xfrm>
          <a:prstGeom prst="straightConnector1">
            <a:avLst/>
          </a:prstGeom>
          <a:noFill/>
          <a:ln cap="flat" cmpd="sng" w="28575">
            <a:solidFill>
              <a:srgbClr val="00246C"/>
            </a:solidFill>
            <a:prstDash val="solid"/>
            <a:round/>
            <a:headEnd len="med" w="med" type="triangle"/>
            <a:tailEnd len="med" w="med" type="triangle"/>
          </a:ln>
        </p:spPr>
      </p:cxnSp>
      <p:cxnSp>
        <p:nvCxnSpPr>
          <p:cNvPr id="317" name="Google Shape;317;p3"/>
          <p:cNvCxnSpPr/>
          <p:nvPr/>
        </p:nvCxnSpPr>
        <p:spPr>
          <a:xfrm rot="10800000">
            <a:off x="6171519" y="1701360"/>
            <a:ext cx="0" cy="386255"/>
          </a:xfrm>
          <a:prstGeom prst="straightConnector1">
            <a:avLst/>
          </a:prstGeom>
          <a:noFill/>
          <a:ln cap="flat" cmpd="sng" w="28575">
            <a:solidFill>
              <a:srgbClr val="00246C"/>
            </a:solidFill>
            <a:prstDash val="solid"/>
            <a:round/>
            <a:headEnd len="med" w="med" type="triangle"/>
            <a:tailEnd len="med" w="med" type="triangle"/>
          </a:ln>
        </p:spPr>
      </p:cxnSp>
      <p:cxnSp>
        <p:nvCxnSpPr>
          <p:cNvPr id="318" name="Google Shape;318;p3"/>
          <p:cNvCxnSpPr/>
          <p:nvPr/>
        </p:nvCxnSpPr>
        <p:spPr>
          <a:xfrm rot="10800000">
            <a:off x="7709815" y="1710559"/>
            <a:ext cx="0" cy="386255"/>
          </a:xfrm>
          <a:prstGeom prst="straightConnector1">
            <a:avLst/>
          </a:prstGeom>
          <a:noFill/>
          <a:ln cap="flat" cmpd="sng" w="28575">
            <a:solidFill>
              <a:srgbClr val="00246C"/>
            </a:solidFill>
            <a:prstDash val="solid"/>
            <a:round/>
            <a:headEnd len="med" w="med" type="triangle"/>
            <a:tailEnd len="med" w="med" type="triangle"/>
          </a:ln>
        </p:spPr>
      </p:cxnSp>
      <p:pic>
        <p:nvPicPr>
          <p:cNvPr id="319" name="Google Shape;319;p3"/>
          <p:cNvPicPr preferRelativeResize="0"/>
          <p:nvPr/>
        </p:nvPicPr>
        <p:blipFill>
          <a:blip r:embed="rId4">
            <a:alphaModFix/>
          </a:blip>
          <a:stretch>
            <a:fillRect/>
          </a:stretch>
        </p:blipFill>
        <p:spPr>
          <a:xfrm>
            <a:off x="385" y="0"/>
            <a:ext cx="9143229"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25"/>
          <p:cNvPicPr preferRelativeResize="0"/>
          <p:nvPr/>
        </p:nvPicPr>
        <p:blipFill rotWithShape="1">
          <a:blip r:embed="rId3">
            <a:alphaModFix/>
          </a:blip>
          <a:srcRect b="0" l="0" r="0" t="0"/>
          <a:stretch/>
        </p:blipFill>
        <p:spPr>
          <a:xfrm>
            <a:off x="892097" y="366396"/>
            <a:ext cx="2832501" cy="4410708"/>
          </a:xfrm>
          <a:prstGeom prst="rect">
            <a:avLst/>
          </a:prstGeom>
          <a:noFill/>
          <a:ln>
            <a:noFill/>
          </a:ln>
        </p:spPr>
      </p:pic>
      <p:sp>
        <p:nvSpPr>
          <p:cNvPr id="844" name="Google Shape;844;p25"/>
          <p:cNvSpPr/>
          <p:nvPr/>
        </p:nvSpPr>
        <p:spPr>
          <a:xfrm rot="5400000">
            <a:off x="7993357" y="573493"/>
            <a:ext cx="1531434" cy="355910"/>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45" name="Google Shape;845;p25"/>
          <p:cNvSpPr txBox="1"/>
          <p:nvPr>
            <p:ph type="title"/>
          </p:nvPr>
        </p:nvSpPr>
        <p:spPr>
          <a:xfrm>
            <a:off x="3950593" y="751448"/>
            <a:ext cx="4404531" cy="1511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600"/>
              <a:buNone/>
            </a:pPr>
            <a:r>
              <a:rPr b="1" i="0" lang="en-US" sz="2800" u="none" strike="noStrike">
                <a:solidFill>
                  <a:schemeClr val="lt1"/>
                </a:solidFill>
                <a:latin typeface="Montserrat ExtraBold"/>
                <a:ea typeface="Montserrat ExtraBold"/>
                <a:cs typeface="Montserrat ExtraBold"/>
                <a:sym typeface="Montserrat ExtraBold"/>
              </a:rPr>
              <a:t>Contoh Perwal</a:t>
            </a:r>
            <a:r>
              <a:rPr b="1" lang="en-US" sz="2800">
                <a:solidFill>
                  <a:schemeClr val="lt1"/>
                </a:solidFill>
                <a:latin typeface="Montserrat ExtraBold"/>
                <a:ea typeface="Montserrat ExtraBold"/>
                <a:cs typeface="Montserrat ExtraBold"/>
                <a:sym typeface="Montserrat ExtraBold"/>
              </a:rPr>
              <a:t>/Perbup</a:t>
            </a:r>
            <a:br>
              <a:rPr b="1" lang="en-US" sz="2800">
                <a:solidFill>
                  <a:schemeClr val="lt1"/>
                </a:solidFill>
                <a:latin typeface="Montserrat ExtraBold"/>
                <a:ea typeface="Montserrat ExtraBold"/>
                <a:cs typeface="Montserrat ExtraBold"/>
                <a:sym typeface="Montserrat ExtraBold"/>
              </a:rPr>
            </a:br>
            <a:r>
              <a:rPr b="1" lang="en-US" sz="2800">
                <a:solidFill>
                  <a:schemeClr val="lt1"/>
                </a:solidFill>
                <a:latin typeface="Montserrat ExtraBold"/>
                <a:ea typeface="Montserrat ExtraBold"/>
                <a:cs typeface="Montserrat ExtraBold"/>
                <a:sym typeface="Montserrat ExtraBold"/>
              </a:rPr>
              <a:t>Penyelanggaraan PAUDHI</a:t>
            </a:r>
            <a:endParaRPr b="1" sz="2000">
              <a:solidFill>
                <a:schemeClr val="lt1"/>
              </a:solidFill>
              <a:latin typeface="Montserrat ExtraBold"/>
              <a:ea typeface="Montserrat ExtraBold"/>
              <a:cs typeface="Montserrat ExtraBold"/>
              <a:sym typeface="Montserrat ExtraBo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26"/>
          <p:cNvSpPr/>
          <p:nvPr/>
        </p:nvSpPr>
        <p:spPr>
          <a:xfrm rot="5400000">
            <a:off x="7993357" y="573493"/>
            <a:ext cx="1531434" cy="355910"/>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1" name="Google Shape;851;p26"/>
          <p:cNvSpPr txBox="1"/>
          <p:nvPr>
            <p:ph type="title"/>
          </p:nvPr>
        </p:nvSpPr>
        <p:spPr>
          <a:xfrm>
            <a:off x="3979470" y="481262"/>
            <a:ext cx="3922872" cy="118451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600"/>
              <a:buNone/>
            </a:pPr>
            <a:r>
              <a:rPr b="1" i="0" lang="en-US" sz="2800" u="none" strike="noStrike">
                <a:solidFill>
                  <a:schemeClr val="lt1"/>
                </a:solidFill>
                <a:latin typeface="Montserrat ExtraBold"/>
                <a:ea typeface="Montserrat ExtraBold"/>
                <a:cs typeface="Montserrat ExtraBold"/>
                <a:sym typeface="Montserrat ExtraBold"/>
              </a:rPr>
              <a:t>Contoh Gugus Tugas </a:t>
            </a:r>
            <a:r>
              <a:rPr b="1" lang="en-US" sz="2800">
                <a:solidFill>
                  <a:schemeClr val="lt1"/>
                </a:solidFill>
                <a:latin typeface="Montserrat ExtraBold"/>
                <a:ea typeface="Montserrat ExtraBold"/>
                <a:cs typeface="Montserrat ExtraBold"/>
                <a:sym typeface="Montserrat ExtraBold"/>
              </a:rPr>
              <a:t>PAUDHI</a:t>
            </a:r>
            <a:endParaRPr b="1" sz="2000">
              <a:solidFill>
                <a:schemeClr val="lt1"/>
              </a:solidFill>
              <a:latin typeface="Montserrat ExtraBold"/>
              <a:ea typeface="Montserrat ExtraBold"/>
              <a:cs typeface="Montserrat ExtraBold"/>
              <a:sym typeface="Montserrat ExtraBold"/>
            </a:endParaRPr>
          </a:p>
        </p:txBody>
      </p:sp>
      <p:pic>
        <p:nvPicPr>
          <p:cNvPr id="852" name="Google Shape;852;p26"/>
          <p:cNvPicPr preferRelativeResize="0"/>
          <p:nvPr/>
        </p:nvPicPr>
        <p:blipFill rotWithShape="1">
          <a:blip r:embed="rId3">
            <a:alphaModFix/>
          </a:blip>
          <a:srcRect b="0" l="0" r="0" t="0"/>
          <a:stretch/>
        </p:blipFill>
        <p:spPr>
          <a:xfrm>
            <a:off x="837002" y="338107"/>
            <a:ext cx="2907225" cy="4467285"/>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27"/>
          <p:cNvSpPr/>
          <p:nvPr/>
        </p:nvSpPr>
        <p:spPr>
          <a:xfrm rot="5400000">
            <a:off x="7993357" y="573493"/>
            <a:ext cx="1531434" cy="355910"/>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8" name="Google Shape;858;p27"/>
          <p:cNvSpPr txBox="1"/>
          <p:nvPr>
            <p:ph type="title"/>
          </p:nvPr>
        </p:nvSpPr>
        <p:spPr>
          <a:xfrm>
            <a:off x="4181155" y="462012"/>
            <a:ext cx="3460858" cy="1184519"/>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600"/>
              <a:buNone/>
            </a:pPr>
            <a:r>
              <a:rPr b="1" i="0" lang="en-US" sz="2800" u="none" strike="noStrike">
                <a:solidFill>
                  <a:schemeClr val="lt1"/>
                </a:solidFill>
                <a:latin typeface="Montserrat ExtraBold"/>
                <a:ea typeface="Montserrat ExtraBold"/>
                <a:cs typeface="Montserrat ExtraBold"/>
                <a:sym typeface="Montserrat ExtraBold"/>
              </a:rPr>
              <a:t>Contoh RAD PAUDHI</a:t>
            </a:r>
            <a:endParaRPr b="1" sz="2000">
              <a:solidFill>
                <a:schemeClr val="lt1"/>
              </a:solidFill>
              <a:latin typeface="Montserrat ExtraBold"/>
              <a:ea typeface="Montserrat ExtraBold"/>
              <a:cs typeface="Montserrat ExtraBold"/>
              <a:sym typeface="Montserrat ExtraBold"/>
            </a:endParaRPr>
          </a:p>
        </p:txBody>
      </p:sp>
      <p:pic>
        <p:nvPicPr>
          <p:cNvPr id="859" name="Google Shape;859;p27"/>
          <p:cNvPicPr preferRelativeResize="0"/>
          <p:nvPr/>
        </p:nvPicPr>
        <p:blipFill rotWithShape="1">
          <a:blip r:embed="rId3">
            <a:alphaModFix/>
          </a:blip>
          <a:srcRect b="0" l="0" r="0" t="0"/>
          <a:stretch/>
        </p:blipFill>
        <p:spPr>
          <a:xfrm>
            <a:off x="787674" y="421578"/>
            <a:ext cx="3021449" cy="430034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28"/>
          <p:cNvSpPr txBox="1"/>
          <p:nvPr/>
        </p:nvSpPr>
        <p:spPr>
          <a:xfrm>
            <a:off x="606391" y="351113"/>
            <a:ext cx="8181474" cy="83099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1600" u="none" cap="none" strike="noStrike">
                <a:solidFill>
                  <a:srgbClr val="002060"/>
                </a:solidFill>
                <a:latin typeface="Poppins"/>
                <a:ea typeface="Poppins"/>
                <a:cs typeface="Poppins"/>
                <a:sym typeface="Poppins"/>
              </a:rPr>
              <a:t>NASKAH PEDOMAN PELAKSANAAN PAUDHI BAGI DINAS PENDIDIKAN,</a:t>
            </a:r>
            <a:endParaRPr/>
          </a:p>
          <a:p>
            <a:pPr indent="0" lvl="0" marL="0" marR="0" rtl="0" algn="r">
              <a:lnSpc>
                <a:spcPct val="100000"/>
              </a:lnSpc>
              <a:spcBef>
                <a:spcPts val="0"/>
              </a:spcBef>
              <a:spcAft>
                <a:spcPts val="0"/>
              </a:spcAft>
              <a:buNone/>
            </a:pPr>
            <a:r>
              <a:rPr b="1" i="0" lang="en-US" sz="1600" u="none" cap="none" strike="noStrike">
                <a:solidFill>
                  <a:srgbClr val="002060"/>
                </a:solidFill>
                <a:latin typeface="Poppins"/>
                <a:ea typeface="Poppins"/>
                <a:cs typeface="Poppins"/>
                <a:sym typeface="Poppins"/>
              </a:rPr>
              <a:t>PANDUAN PRAKTIS PELAKSANAAN PAUDHI DI SATUAN PAUD,</a:t>
            </a:r>
            <a:endParaRPr/>
          </a:p>
          <a:p>
            <a:pPr indent="0" lvl="0" marL="0" marR="0" rtl="0" algn="r">
              <a:lnSpc>
                <a:spcPct val="100000"/>
              </a:lnSpc>
              <a:spcBef>
                <a:spcPts val="0"/>
              </a:spcBef>
              <a:spcAft>
                <a:spcPts val="0"/>
              </a:spcAft>
              <a:buNone/>
            </a:pPr>
            <a:r>
              <a:rPr b="1" i="0" lang="en-US" sz="1600" u="none" cap="none" strike="noStrike">
                <a:solidFill>
                  <a:srgbClr val="002060"/>
                </a:solidFill>
                <a:latin typeface="Poppins"/>
                <a:ea typeface="Poppins"/>
                <a:cs typeface="Poppins"/>
                <a:sym typeface="Poppins"/>
              </a:rPr>
              <a:t>PANDUAN FASILITATOR PAUDHI</a:t>
            </a:r>
            <a:endParaRPr/>
          </a:p>
        </p:txBody>
      </p:sp>
      <p:pic>
        <p:nvPicPr>
          <p:cNvPr id="865" name="Google Shape;865;p28"/>
          <p:cNvPicPr preferRelativeResize="0"/>
          <p:nvPr/>
        </p:nvPicPr>
        <p:blipFill rotWithShape="1">
          <a:blip r:embed="rId3">
            <a:alphaModFix/>
          </a:blip>
          <a:srcRect b="0" l="0" r="0" t="0"/>
          <a:stretch/>
        </p:blipFill>
        <p:spPr>
          <a:xfrm>
            <a:off x="690801" y="1424527"/>
            <a:ext cx="2238049" cy="3164394"/>
          </a:xfrm>
          <a:prstGeom prst="rect">
            <a:avLst/>
          </a:prstGeom>
          <a:noFill/>
          <a:ln>
            <a:noFill/>
          </a:ln>
          <a:effectLst>
            <a:outerShdw blurRad="292100" rotWithShape="0" algn="tl" dir="2700000" dist="139700">
              <a:srgbClr val="333333">
                <a:alpha val="64705"/>
              </a:srgbClr>
            </a:outerShdw>
          </a:effectLst>
        </p:spPr>
      </p:pic>
      <p:pic>
        <p:nvPicPr>
          <p:cNvPr id="866" name="Google Shape;866;p28"/>
          <p:cNvPicPr preferRelativeResize="0"/>
          <p:nvPr/>
        </p:nvPicPr>
        <p:blipFill rotWithShape="1">
          <a:blip r:embed="rId4">
            <a:alphaModFix/>
          </a:blip>
          <a:srcRect b="0" l="0" r="0" t="0"/>
          <a:stretch/>
        </p:blipFill>
        <p:spPr>
          <a:xfrm>
            <a:off x="3312193" y="1418176"/>
            <a:ext cx="2200137" cy="3145113"/>
          </a:xfrm>
          <a:prstGeom prst="rect">
            <a:avLst/>
          </a:prstGeom>
          <a:noFill/>
          <a:ln>
            <a:noFill/>
          </a:ln>
          <a:effectLst>
            <a:outerShdw blurRad="292100" rotWithShape="0" algn="tl" dir="2700000" dist="139700">
              <a:srgbClr val="333333">
                <a:alpha val="64705"/>
              </a:srgbClr>
            </a:outerShdw>
          </a:effectLst>
        </p:spPr>
      </p:pic>
      <p:pic>
        <p:nvPicPr>
          <p:cNvPr id="867" name="Google Shape;867;p28"/>
          <p:cNvPicPr preferRelativeResize="0"/>
          <p:nvPr/>
        </p:nvPicPr>
        <p:blipFill rotWithShape="1">
          <a:blip r:embed="rId5">
            <a:alphaModFix/>
          </a:blip>
          <a:srcRect b="0" l="0" r="0" t="0"/>
          <a:stretch/>
        </p:blipFill>
        <p:spPr>
          <a:xfrm>
            <a:off x="6053861" y="1427801"/>
            <a:ext cx="2232957" cy="314511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29"/>
          <p:cNvPicPr preferRelativeResize="0"/>
          <p:nvPr/>
        </p:nvPicPr>
        <p:blipFill rotWithShape="1">
          <a:blip r:embed="rId3">
            <a:alphaModFix/>
          </a:blip>
          <a:srcRect b="0" l="0" r="0" t="0"/>
          <a:stretch/>
        </p:blipFill>
        <p:spPr>
          <a:xfrm>
            <a:off x="142530" y="1667733"/>
            <a:ext cx="2132381" cy="2937117"/>
          </a:xfrm>
          <a:prstGeom prst="rect">
            <a:avLst/>
          </a:prstGeom>
          <a:noFill/>
          <a:ln>
            <a:noFill/>
          </a:ln>
        </p:spPr>
      </p:pic>
      <p:pic>
        <p:nvPicPr>
          <p:cNvPr id="873" name="Google Shape;873;p29"/>
          <p:cNvPicPr preferRelativeResize="0"/>
          <p:nvPr/>
        </p:nvPicPr>
        <p:blipFill rotWithShape="1">
          <a:blip r:embed="rId4">
            <a:alphaModFix/>
          </a:blip>
          <a:srcRect b="0" l="0" r="0" t="0"/>
          <a:stretch/>
        </p:blipFill>
        <p:spPr>
          <a:xfrm>
            <a:off x="867784" y="1667729"/>
            <a:ext cx="2065160" cy="2937117"/>
          </a:xfrm>
          <a:prstGeom prst="rect">
            <a:avLst/>
          </a:prstGeom>
          <a:noFill/>
          <a:ln>
            <a:noFill/>
          </a:ln>
        </p:spPr>
      </p:pic>
      <p:pic>
        <p:nvPicPr>
          <p:cNvPr id="874" name="Google Shape;874;p29"/>
          <p:cNvPicPr preferRelativeResize="0"/>
          <p:nvPr/>
        </p:nvPicPr>
        <p:blipFill rotWithShape="1">
          <a:blip r:embed="rId5">
            <a:alphaModFix/>
          </a:blip>
          <a:srcRect b="0" l="0" r="0" t="0"/>
          <a:stretch/>
        </p:blipFill>
        <p:spPr>
          <a:xfrm>
            <a:off x="1594880" y="1667729"/>
            <a:ext cx="2067455" cy="2937117"/>
          </a:xfrm>
          <a:prstGeom prst="rect">
            <a:avLst/>
          </a:prstGeom>
          <a:noFill/>
          <a:ln>
            <a:noFill/>
          </a:ln>
        </p:spPr>
      </p:pic>
      <p:pic>
        <p:nvPicPr>
          <p:cNvPr id="875" name="Google Shape;875;p29"/>
          <p:cNvPicPr preferRelativeResize="0"/>
          <p:nvPr/>
        </p:nvPicPr>
        <p:blipFill rotWithShape="1">
          <a:blip r:embed="rId6">
            <a:alphaModFix/>
          </a:blip>
          <a:srcRect b="0" l="0" r="0" t="0"/>
          <a:stretch/>
        </p:blipFill>
        <p:spPr>
          <a:xfrm>
            <a:off x="2367892" y="1667729"/>
            <a:ext cx="2081223" cy="2937117"/>
          </a:xfrm>
          <a:prstGeom prst="rect">
            <a:avLst/>
          </a:prstGeom>
          <a:noFill/>
          <a:ln>
            <a:noFill/>
          </a:ln>
        </p:spPr>
      </p:pic>
      <p:pic>
        <p:nvPicPr>
          <p:cNvPr id="876" name="Google Shape;876;p29"/>
          <p:cNvPicPr preferRelativeResize="0"/>
          <p:nvPr/>
        </p:nvPicPr>
        <p:blipFill rotWithShape="1">
          <a:blip r:embed="rId7">
            <a:alphaModFix/>
          </a:blip>
          <a:srcRect b="0" l="0" r="0" t="0"/>
          <a:stretch/>
        </p:blipFill>
        <p:spPr>
          <a:xfrm>
            <a:off x="3104003" y="1631878"/>
            <a:ext cx="2051004" cy="2937117"/>
          </a:xfrm>
          <a:prstGeom prst="rect">
            <a:avLst/>
          </a:prstGeom>
          <a:noFill/>
          <a:ln>
            <a:noFill/>
          </a:ln>
        </p:spPr>
      </p:pic>
      <p:pic>
        <p:nvPicPr>
          <p:cNvPr id="877" name="Google Shape;877;p29"/>
          <p:cNvPicPr preferRelativeResize="0"/>
          <p:nvPr/>
        </p:nvPicPr>
        <p:blipFill rotWithShape="1">
          <a:blip r:embed="rId8">
            <a:alphaModFix/>
          </a:blip>
          <a:srcRect b="0" l="0" r="0" t="0"/>
          <a:stretch/>
        </p:blipFill>
        <p:spPr>
          <a:xfrm>
            <a:off x="3846885" y="1667729"/>
            <a:ext cx="2044233" cy="2937117"/>
          </a:xfrm>
          <a:prstGeom prst="rect">
            <a:avLst/>
          </a:prstGeom>
          <a:noFill/>
          <a:ln>
            <a:noFill/>
          </a:ln>
        </p:spPr>
      </p:pic>
      <p:pic>
        <p:nvPicPr>
          <p:cNvPr id="878" name="Google Shape;878;p29"/>
          <p:cNvPicPr preferRelativeResize="0"/>
          <p:nvPr/>
        </p:nvPicPr>
        <p:blipFill rotWithShape="1">
          <a:blip r:embed="rId9">
            <a:alphaModFix/>
          </a:blip>
          <a:srcRect b="0" l="0" r="0" t="0"/>
          <a:stretch/>
        </p:blipFill>
        <p:spPr>
          <a:xfrm>
            <a:off x="4611849" y="1614836"/>
            <a:ext cx="2052281" cy="2937117"/>
          </a:xfrm>
          <a:prstGeom prst="rect">
            <a:avLst/>
          </a:prstGeom>
          <a:noFill/>
          <a:ln>
            <a:noFill/>
          </a:ln>
        </p:spPr>
      </p:pic>
      <p:pic>
        <p:nvPicPr>
          <p:cNvPr id="879" name="Google Shape;879;p29"/>
          <p:cNvPicPr preferRelativeResize="0"/>
          <p:nvPr/>
        </p:nvPicPr>
        <p:blipFill rotWithShape="1">
          <a:blip r:embed="rId10">
            <a:alphaModFix/>
          </a:blip>
          <a:srcRect b="0" l="0" r="0" t="0"/>
          <a:stretch/>
        </p:blipFill>
        <p:spPr>
          <a:xfrm>
            <a:off x="5382067" y="1623357"/>
            <a:ext cx="2077960" cy="2937117"/>
          </a:xfrm>
          <a:prstGeom prst="rect">
            <a:avLst/>
          </a:prstGeom>
          <a:noFill/>
          <a:ln>
            <a:noFill/>
          </a:ln>
        </p:spPr>
      </p:pic>
      <p:pic>
        <p:nvPicPr>
          <p:cNvPr id="880" name="Google Shape;880;p29"/>
          <p:cNvPicPr preferRelativeResize="0"/>
          <p:nvPr/>
        </p:nvPicPr>
        <p:blipFill rotWithShape="1">
          <a:blip r:embed="rId11">
            <a:alphaModFix/>
          </a:blip>
          <a:srcRect b="0" l="0" r="0" t="0"/>
          <a:stretch/>
        </p:blipFill>
        <p:spPr>
          <a:xfrm>
            <a:off x="6140284" y="1616459"/>
            <a:ext cx="2048079" cy="2937117"/>
          </a:xfrm>
          <a:prstGeom prst="rect">
            <a:avLst/>
          </a:prstGeom>
          <a:noFill/>
          <a:ln>
            <a:noFill/>
          </a:ln>
        </p:spPr>
      </p:pic>
      <p:pic>
        <p:nvPicPr>
          <p:cNvPr id="881" name="Google Shape;881;p29"/>
          <p:cNvPicPr preferRelativeResize="0"/>
          <p:nvPr/>
        </p:nvPicPr>
        <p:blipFill rotWithShape="1">
          <a:blip r:embed="rId12">
            <a:alphaModFix/>
          </a:blip>
          <a:srcRect b="0" l="0" r="0" t="0"/>
          <a:stretch/>
        </p:blipFill>
        <p:spPr>
          <a:xfrm>
            <a:off x="6886880" y="1631878"/>
            <a:ext cx="2142567" cy="2937117"/>
          </a:xfrm>
          <a:prstGeom prst="rect">
            <a:avLst/>
          </a:prstGeom>
          <a:noFill/>
          <a:ln>
            <a:noFill/>
          </a:ln>
        </p:spPr>
      </p:pic>
      <p:sp>
        <p:nvSpPr>
          <p:cNvPr id="882" name="Google Shape;882;p29"/>
          <p:cNvSpPr txBox="1"/>
          <p:nvPr/>
        </p:nvSpPr>
        <p:spPr>
          <a:xfrm>
            <a:off x="1405965" y="341138"/>
            <a:ext cx="652133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rgbClr val="002060"/>
                </a:solidFill>
                <a:latin typeface="Montserrat ExtraBold"/>
                <a:ea typeface="Montserrat ExtraBold"/>
                <a:cs typeface="Montserrat ExtraBold"/>
                <a:sym typeface="Montserrat ExtraBold"/>
              </a:rPr>
              <a:t>MODUL BIMBINGAN TEKNIS</a:t>
            </a:r>
            <a:endParaRPr/>
          </a:p>
          <a:p>
            <a:pPr indent="0" lvl="0" marL="0" marR="0" rtl="0" algn="ctr">
              <a:lnSpc>
                <a:spcPct val="100000"/>
              </a:lnSpc>
              <a:spcBef>
                <a:spcPts val="0"/>
              </a:spcBef>
              <a:spcAft>
                <a:spcPts val="0"/>
              </a:spcAft>
              <a:buNone/>
            </a:pPr>
            <a:r>
              <a:rPr b="1" i="0" lang="en-US" sz="2000" u="none" cap="none" strike="noStrike">
                <a:solidFill>
                  <a:srgbClr val="002060"/>
                </a:solidFill>
                <a:latin typeface="Montserrat ExtraBold"/>
                <a:ea typeface="Montserrat ExtraBold"/>
                <a:cs typeface="Montserrat ExtraBold"/>
                <a:sym typeface="Montserrat ExtraBold"/>
              </a:rPr>
              <a:t>PENGUATAN FASILITATOR PAUDHI KAB/KOTA</a:t>
            </a:r>
            <a:endParaRPr/>
          </a:p>
          <a:p>
            <a:pPr indent="0" lvl="0" marL="0" marR="0" rtl="0" algn="ctr">
              <a:lnSpc>
                <a:spcPct val="100000"/>
              </a:lnSpc>
              <a:spcBef>
                <a:spcPts val="0"/>
              </a:spcBef>
              <a:spcAft>
                <a:spcPts val="0"/>
              </a:spcAft>
              <a:buNone/>
            </a:pPr>
            <a:r>
              <a:rPr b="1" i="0" lang="en-US" sz="2000" u="none" cap="none" strike="noStrike">
                <a:solidFill>
                  <a:srgbClr val="002060"/>
                </a:solidFill>
                <a:latin typeface="Montserrat ExtraBold"/>
                <a:ea typeface="Montserrat ExtraBold"/>
                <a:cs typeface="Montserrat ExtraBold"/>
                <a:sym typeface="Montserrat ExtraBold"/>
              </a:rPr>
              <a:t>BIDANG PENDIDIKAN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30"/>
          <p:cNvSpPr txBox="1"/>
          <p:nvPr/>
        </p:nvSpPr>
        <p:spPr>
          <a:xfrm>
            <a:off x="1605448" y="690926"/>
            <a:ext cx="6120586"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800" u="none" cap="none" strike="noStrike">
                <a:solidFill>
                  <a:srgbClr val="002060"/>
                </a:solidFill>
                <a:latin typeface="Montserrat ExtraBold"/>
                <a:ea typeface="Montserrat ExtraBold"/>
                <a:cs typeface="Montserrat ExtraBold"/>
                <a:sym typeface="Montserrat ExtraBold"/>
              </a:rPr>
              <a:t>SUMBER BELAJAR PAUDHI</a:t>
            </a:r>
            <a:endParaRPr/>
          </a:p>
          <a:p>
            <a:pPr indent="0" lvl="0" marL="0" marR="0" rtl="0" algn="ctr">
              <a:lnSpc>
                <a:spcPct val="100000"/>
              </a:lnSpc>
              <a:spcBef>
                <a:spcPts val="0"/>
              </a:spcBef>
              <a:spcAft>
                <a:spcPts val="0"/>
              </a:spcAft>
              <a:buNone/>
            </a:pPr>
            <a:r>
              <a:rPr b="1" i="0" lang="en-US" sz="2800" u="none" cap="none" strike="noStrike">
                <a:solidFill>
                  <a:srgbClr val="002060"/>
                </a:solidFill>
                <a:latin typeface="Montserrat ExtraBold"/>
                <a:ea typeface="Montserrat ExtraBold"/>
                <a:cs typeface="Montserrat ExtraBold"/>
                <a:sym typeface="Montserrat ExtraBold"/>
              </a:rPr>
              <a:t>(BUKU DONGENG DAN CERITA)</a:t>
            </a:r>
            <a:endParaRPr/>
          </a:p>
        </p:txBody>
      </p:sp>
      <p:sp>
        <p:nvSpPr>
          <p:cNvPr id="888" name="Google Shape;888;p30"/>
          <p:cNvSpPr txBox="1"/>
          <p:nvPr/>
        </p:nvSpPr>
        <p:spPr>
          <a:xfrm>
            <a:off x="926268" y="2062249"/>
            <a:ext cx="7478945" cy="169277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002060"/>
                </a:solidFill>
                <a:latin typeface="Calibri"/>
                <a:ea typeface="Calibri"/>
                <a:cs typeface="Calibri"/>
                <a:sym typeface="Calibri"/>
              </a:rPr>
              <a:t>Direktorat Pendidikan Anak Usia Dini menyusun sumber belajar Pengembangan Anak Usia Dini Holistik Integratif sejumlah 20 buku dalam bentuk buku cerita dan dogeng, buku ini didalamnya berisi berbagai pesan nilai-nilai karakter dan berbagai tema terkait kebutuhan esensial Pendidikan, kesehatan dan gizi, perlindungan, pengasuhan dan kesejahteraan.</a:t>
            </a:r>
            <a:endParaRPr b="0" i="0" sz="1800" u="none" cap="none" strike="noStrike">
              <a:solidFill>
                <a:srgbClr val="00206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206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pic>
        <p:nvPicPr>
          <p:cNvPr id="893" name="Google Shape;893;p31"/>
          <p:cNvPicPr preferRelativeResize="0"/>
          <p:nvPr/>
        </p:nvPicPr>
        <p:blipFill rotWithShape="1">
          <a:blip r:embed="rId3">
            <a:alphaModFix/>
          </a:blip>
          <a:srcRect b="33661" l="39352" r="40647" t="16297"/>
          <a:stretch/>
        </p:blipFill>
        <p:spPr>
          <a:xfrm>
            <a:off x="37879" y="22586"/>
            <a:ext cx="1828801" cy="2573867"/>
          </a:xfrm>
          <a:prstGeom prst="rect">
            <a:avLst/>
          </a:prstGeom>
          <a:noFill/>
          <a:ln>
            <a:noFill/>
          </a:ln>
        </p:spPr>
      </p:pic>
      <p:pic>
        <p:nvPicPr>
          <p:cNvPr id="894" name="Google Shape;894;p31"/>
          <p:cNvPicPr preferRelativeResize="0"/>
          <p:nvPr/>
        </p:nvPicPr>
        <p:blipFill rotWithShape="1">
          <a:blip r:embed="rId4">
            <a:alphaModFix/>
          </a:blip>
          <a:srcRect b="44527" l="41574" r="42963" t="16132"/>
          <a:stretch/>
        </p:blipFill>
        <p:spPr>
          <a:xfrm>
            <a:off x="1835443" y="9317"/>
            <a:ext cx="1813639" cy="2595569"/>
          </a:xfrm>
          <a:prstGeom prst="rect">
            <a:avLst/>
          </a:prstGeom>
          <a:noFill/>
          <a:ln>
            <a:noFill/>
          </a:ln>
        </p:spPr>
      </p:pic>
      <p:pic>
        <p:nvPicPr>
          <p:cNvPr id="895" name="Google Shape;895;p31"/>
          <p:cNvPicPr preferRelativeResize="0"/>
          <p:nvPr/>
        </p:nvPicPr>
        <p:blipFill rotWithShape="1">
          <a:blip r:embed="rId5">
            <a:alphaModFix/>
          </a:blip>
          <a:srcRect b="29548" l="38518" r="40092" t="15432"/>
          <a:stretch/>
        </p:blipFill>
        <p:spPr>
          <a:xfrm>
            <a:off x="53592" y="2571751"/>
            <a:ext cx="1790376" cy="2590620"/>
          </a:xfrm>
          <a:prstGeom prst="rect">
            <a:avLst/>
          </a:prstGeom>
          <a:noFill/>
          <a:ln>
            <a:noFill/>
          </a:ln>
        </p:spPr>
      </p:pic>
      <p:pic>
        <p:nvPicPr>
          <p:cNvPr id="896" name="Google Shape;896;p31"/>
          <p:cNvPicPr preferRelativeResize="0"/>
          <p:nvPr/>
        </p:nvPicPr>
        <p:blipFill rotWithShape="1">
          <a:blip r:embed="rId6">
            <a:alphaModFix/>
          </a:blip>
          <a:srcRect b="44568" l="41666" r="42870" t="15432"/>
          <a:stretch/>
        </p:blipFill>
        <p:spPr>
          <a:xfrm>
            <a:off x="1851912" y="2571311"/>
            <a:ext cx="1796620" cy="2614303"/>
          </a:xfrm>
          <a:prstGeom prst="rect">
            <a:avLst/>
          </a:prstGeom>
          <a:noFill/>
          <a:ln>
            <a:noFill/>
          </a:ln>
        </p:spPr>
      </p:pic>
      <p:pic>
        <p:nvPicPr>
          <p:cNvPr id="897" name="Google Shape;897;p31"/>
          <p:cNvPicPr preferRelativeResize="0"/>
          <p:nvPr/>
        </p:nvPicPr>
        <p:blipFill rotWithShape="1">
          <a:blip r:embed="rId7">
            <a:alphaModFix/>
          </a:blip>
          <a:srcRect b="42338" l="40700" r="42087" t="16546"/>
          <a:stretch/>
        </p:blipFill>
        <p:spPr>
          <a:xfrm>
            <a:off x="3636018" y="23393"/>
            <a:ext cx="1896437" cy="2547918"/>
          </a:xfrm>
          <a:prstGeom prst="rect">
            <a:avLst/>
          </a:prstGeom>
          <a:noFill/>
          <a:ln>
            <a:noFill/>
          </a:ln>
        </p:spPr>
      </p:pic>
      <p:pic>
        <p:nvPicPr>
          <p:cNvPr id="898" name="Google Shape;898;p31"/>
          <p:cNvPicPr preferRelativeResize="0"/>
          <p:nvPr/>
        </p:nvPicPr>
        <p:blipFill rotWithShape="1">
          <a:blip r:embed="rId8">
            <a:alphaModFix/>
          </a:blip>
          <a:srcRect b="31052" l="38934" r="40521" t="15432"/>
          <a:stretch/>
        </p:blipFill>
        <p:spPr>
          <a:xfrm>
            <a:off x="3677653" y="2505626"/>
            <a:ext cx="1785082" cy="2615572"/>
          </a:xfrm>
          <a:prstGeom prst="rect">
            <a:avLst/>
          </a:prstGeom>
          <a:noFill/>
          <a:ln>
            <a:noFill/>
          </a:ln>
        </p:spPr>
      </p:pic>
      <p:pic>
        <p:nvPicPr>
          <p:cNvPr id="899" name="Google Shape;899;p31"/>
          <p:cNvPicPr preferRelativeResize="0"/>
          <p:nvPr/>
        </p:nvPicPr>
        <p:blipFill rotWithShape="1">
          <a:blip r:embed="rId9">
            <a:alphaModFix/>
          </a:blip>
          <a:srcRect b="33412" l="39217" r="40783" t="16547"/>
          <a:stretch/>
        </p:blipFill>
        <p:spPr>
          <a:xfrm>
            <a:off x="5456828" y="9317"/>
            <a:ext cx="1813639" cy="2552527"/>
          </a:xfrm>
          <a:prstGeom prst="rect">
            <a:avLst/>
          </a:prstGeom>
          <a:noFill/>
          <a:ln>
            <a:noFill/>
          </a:ln>
        </p:spPr>
      </p:pic>
      <p:pic>
        <p:nvPicPr>
          <p:cNvPr id="900" name="Google Shape;900;p31"/>
          <p:cNvPicPr preferRelativeResize="0"/>
          <p:nvPr/>
        </p:nvPicPr>
        <p:blipFill rotWithShape="1">
          <a:blip r:embed="rId10">
            <a:alphaModFix/>
          </a:blip>
          <a:srcRect b="29007" l="38277" r="40090" t="15936"/>
          <a:stretch/>
        </p:blipFill>
        <p:spPr>
          <a:xfrm>
            <a:off x="5463285" y="2500773"/>
            <a:ext cx="1828803" cy="2618080"/>
          </a:xfrm>
          <a:prstGeom prst="rect">
            <a:avLst/>
          </a:prstGeom>
          <a:noFill/>
          <a:ln>
            <a:noFill/>
          </a:ln>
        </p:spPr>
      </p:pic>
      <p:pic>
        <p:nvPicPr>
          <p:cNvPr id="901" name="Google Shape;901;p31"/>
          <p:cNvPicPr preferRelativeResize="0"/>
          <p:nvPr/>
        </p:nvPicPr>
        <p:blipFill rotWithShape="1">
          <a:blip r:embed="rId11">
            <a:alphaModFix/>
          </a:blip>
          <a:srcRect b="39401" l="40232" r="41565" t="16547"/>
          <a:stretch/>
        </p:blipFill>
        <p:spPr>
          <a:xfrm>
            <a:off x="7279042" y="22586"/>
            <a:ext cx="1854510" cy="2524459"/>
          </a:xfrm>
          <a:prstGeom prst="rect">
            <a:avLst/>
          </a:prstGeom>
          <a:noFill/>
          <a:ln>
            <a:noFill/>
          </a:ln>
        </p:spPr>
      </p:pic>
      <p:pic>
        <p:nvPicPr>
          <p:cNvPr id="902" name="Google Shape;902;p31"/>
          <p:cNvPicPr preferRelativeResize="0"/>
          <p:nvPr/>
        </p:nvPicPr>
        <p:blipFill rotWithShape="1">
          <a:blip r:embed="rId12">
            <a:alphaModFix/>
          </a:blip>
          <a:srcRect b="24557" l="37652" r="38522" t="16547"/>
          <a:stretch/>
        </p:blipFill>
        <p:spPr>
          <a:xfrm>
            <a:off x="7261893" y="2503966"/>
            <a:ext cx="1882107" cy="26169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id="907" name="Google Shape;907;p32"/>
          <p:cNvPicPr preferRelativeResize="0"/>
          <p:nvPr/>
        </p:nvPicPr>
        <p:blipFill rotWithShape="1">
          <a:blip r:embed="rId3">
            <a:alphaModFix/>
          </a:blip>
          <a:srcRect b="34454" l="39739" r="41131" t="16232"/>
          <a:stretch/>
        </p:blipFill>
        <p:spPr>
          <a:xfrm>
            <a:off x="3711901" y="9525"/>
            <a:ext cx="1777310" cy="2577101"/>
          </a:xfrm>
          <a:prstGeom prst="rect">
            <a:avLst/>
          </a:prstGeom>
          <a:noFill/>
          <a:ln>
            <a:noFill/>
          </a:ln>
        </p:spPr>
      </p:pic>
      <p:pic>
        <p:nvPicPr>
          <p:cNvPr id="908" name="Google Shape;908;p32"/>
          <p:cNvPicPr preferRelativeResize="0"/>
          <p:nvPr/>
        </p:nvPicPr>
        <p:blipFill rotWithShape="1">
          <a:blip r:embed="rId4">
            <a:alphaModFix/>
          </a:blip>
          <a:srcRect b="35474" l="39629" r="41019" t="15966"/>
          <a:stretch/>
        </p:blipFill>
        <p:spPr>
          <a:xfrm>
            <a:off x="0" y="0"/>
            <a:ext cx="1799231" cy="2539584"/>
          </a:xfrm>
          <a:prstGeom prst="rect">
            <a:avLst/>
          </a:prstGeom>
          <a:noFill/>
          <a:ln>
            <a:noFill/>
          </a:ln>
        </p:spPr>
      </p:pic>
      <p:pic>
        <p:nvPicPr>
          <p:cNvPr id="909" name="Google Shape;909;p32"/>
          <p:cNvPicPr preferRelativeResize="0"/>
          <p:nvPr/>
        </p:nvPicPr>
        <p:blipFill rotWithShape="1">
          <a:blip r:embed="rId5">
            <a:alphaModFix/>
          </a:blip>
          <a:srcRect b="30988" l="38680" r="40277" t="16042"/>
          <a:stretch/>
        </p:blipFill>
        <p:spPr>
          <a:xfrm>
            <a:off x="-16513" y="2537147"/>
            <a:ext cx="1840625" cy="2606353"/>
          </a:xfrm>
          <a:prstGeom prst="rect">
            <a:avLst/>
          </a:prstGeom>
          <a:noFill/>
          <a:ln>
            <a:noFill/>
          </a:ln>
        </p:spPr>
      </p:pic>
      <p:pic>
        <p:nvPicPr>
          <p:cNvPr id="910" name="Google Shape;910;p32"/>
          <p:cNvPicPr preferRelativeResize="0"/>
          <p:nvPr/>
        </p:nvPicPr>
        <p:blipFill rotWithShape="1">
          <a:blip r:embed="rId6">
            <a:alphaModFix/>
          </a:blip>
          <a:srcRect b="35536" l="39653" r="41045" t="16540"/>
          <a:stretch/>
        </p:blipFill>
        <p:spPr>
          <a:xfrm>
            <a:off x="1814075" y="9525"/>
            <a:ext cx="1876408" cy="2620701"/>
          </a:xfrm>
          <a:prstGeom prst="rect">
            <a:avLst/>
          </a:prstGeom>
          <a:noFill/>
          <a:ln>
            <a:noFill/>
          </a:ln>
        </p:spPr>
      </p:pic>
      <p:pic>
        <p:nvPicPr>
          <p:cNvPr id="911" name="Google Shape;911;p32"/>
          <p:cNvPicPr preferRelativeResize="0"/>
          <p:nvPr/>
        </p:nvPicPr>
        <p:blipFill rotWithShape="1">
          <a:blip r:embed="rId7">
            <a:alphaModFix/>
          </a:blip>
          <a:srcRect b="30041" l="38333" r="39722" t="15802"/>
          <a:stretch/>
        </p:blipFill>
        <p:spPr>
          <a:xfrm>
            <a:off x="7322106" y="9524"/>
            <a:ext cx="1887860" cy="2620701"/>
          </a:xfrm>
          <a:prstGeom prst="rect">
            <a:avLst/>
          </a:prstGeom>
          <a:noFill/>
          <a:ln>
            <a:noFill/>
          </a:ln>
        </p:spPr>
      </p:pic>
      <p:pic>
        <p:nvPicPr>
          <p:cNvPr id="912" name="Google Shape;912;p32"/>
          <p:cNvPicPr preferRelativeResize="0"/>
          <p:nvPr/>
        </p:nvPicPr>
        <p:blipFill rotWithShape="1">
          <a:blip r:embed="rId8">
            <a:alphaModFix/>
          </a:blip>
          <a:srcRect b="37110" l="40006" r="41652" t="16547"/>
          <a:stretch/>
        </p:blipFill>
        <p:spPr>
          <a:xfrm>
            <a:off x="7351631" y="2586626"/>
            <a:ext cx="1799231" cy="2556991"/>
          </a:xfrm>
          <a:prstGeom prst="rect">
            <a:avLst/>
          </a:prstGeom>
          <a:noFill/>
          <a:ln>
            <a:noFill/>
          </a:ln>
        </p:spPr>
      </p:pic>
      <p:pic>
        <p:nvPicPr>
          <p:cNvPr id="913" name="Google Shape;913;p32"/>
          <p:cNvPicPr preferRelativeResize="0"/>
          <p:nvPr/>
        </p:nvPicPr>
        <p:blipFill rotWithShape="1">
          <a:blip r:embed="rId9">
            <a:alphaModFix/>
          </a:blip>
          <a:srcRect b="37364" l="39738" r="41827" t="16232"/>
          <a:stretch/>
        </p:blipFill>
        <p:spPr>
          <a:xfrm>
            <a:off x="5472110" y="9525"/>
            <a:ext cx="1850920" cy="2620701"/>
          </a:xfrm>
          <a:prstGeom prst="rect">
            <a:avLst/>
          </a:prstGeom>
          <a:noFill/>
          <a:ln>
            <a:noFill/>
          </a:ln>
        </p:spPr>
      </p:pic>
      <p:pic>
        <p:nvPicPr>
          <p:cNvPr id="914" name="Google Shape;914;p32"/>
          <p:cNvPicPr preferRelativeResize="0"/>
          <p:nvPr/>
        </p:nvPicPr>
        <p:blipFill rotWithShape="1">
          <a:blip r:embed="rId10">
            <a:alphaModFix/>
          </a:blip>
          <a:srcRect b="34454" l="39599" r="40724" t="16232"/>
          <a:stretch/>
        </p:blipFill>
        <p:spPr>
          <a:xfrm>
            <a:off x="1810563" y="2537147"/>
            <a:ext cx="1858982" cy="2620701"/>
          </a:xfrm>
          <a:prstGeom prst="rect">
            <a:avLst/>
          </a:prstGeom>
          <a:noFill/>
          <a:ln>
            <a:noFill/>
          </a:ln>
        </p:spPr>
      </p:pic>
      <p:pic>
        <p:nvPicPr>
          <p:cNvPr id="915" name="Google Shape;915;p32"/>
          <p:cNvPicPr preferRelativeResize="0"/>
          <p:nvPr/>
        </p:nvPicPr>
        <p:blipFill rotWithShape="1">
          <a:blip r:embed="rId11">
            <a:alphaModFix/>
          </a:blip>
          <a:srcRect b="18850" l="36114" r="37826" t="15625"/>
          <a:stretch/>
        </p:blipFill>
        <p:spPr>
          <a:xfrm>
            <a:off x="5515951" y="2553731"/>
            <a:ext cx="1831036" cy="2589769"/>
          </a:xfrm>
          <a:prstGeom prst="rect">
            <a:avLst/>
          </a:prstGeom>
          <a:noFill/>
          <a:ln>
            <a:noFill/>
          </a:ln>
        </p:spPr>
      </p:pic>
      <p:pic>
        <p:nvPicPr>
          <p:cNvPr id="916" name="Google Shape;916;p32"/>
          <p:cNvPicPr preferRelativeResize="0"/>
          <p:nvPr/>
        </p:nvPicPr>
        <p:blipFill rotWithShape="1">
          <a:blip r:embed="rId12">
            <a:alphaModFix/>
          </a:blip>
          <a:srcRect b="43884" l="41275" r="42712" t="16077"/>
          <a:stretch/>
        </p:blipFill>
        <p:spPr>
          <a:xfrm>
            <a:off x="3642328" y="2537147"/>
            <a:ext cx="1876408" cy="263909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33"/>
          <p:cNvSpPr txBox="1"/>
          <p:nvPr/>
        </p:nvSpPr>
        <p:spPr>
          <a:xfrm>
            <a:off x="1532250" y="2643326"/>
            <a:ext cx="60795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300" u="none" cap="none" strike="noStrike">
                <a:solidFill>
                  <a:srgbClr val="434343"/>
                </a:solidFill>
                <a:latin typeface="Arial"/>
                <a:ea typeface="Arial"/>
                <a:cs typeface="Arial"/>
                <a:sym typeface="Arial"/>
              </a:rPr>
              <a:t>Kementerian Pendidikan, Kebudayaan, Riset, dan Teknologi</a:t>
            </a:r>
            <a:endParaRPr b="0" i="0" sz="1300" u="none" cap="none" strike="noStrike">
              <a:solidFill>
                <a:srgbClr val="434343"/>
              </a:solidFill>
              <a:latin typeface="Arial"/>
              <a:ea typeface="Arial"/>
              <a:cs typeface="Arial"/>
              <a:sym typeface="Arial"/>
            </a:endParaRPr>
          </a:p>
        </p:txBody>
      </p:sp>
      <p:sp>
        <p:nvSpPr>
          <p:cNvPr id="922" name="Google Shape;922;p33"/>
          <p:cNvSpPr txBox="1"/>
          <p:nvPr>
            <p:ph type="title"/>
          </p:nvPr>
        </p:nvSpPr>
        <p:spPr>
          <a:xfrm>
            <a:off x="1393254" y="730311"/>
            <a:ext cx="6360583" cy="246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20"/>
              <a:buNone/>
            </a:pPr>
            <a:r>
              <a:rPr b="1" lang="en-US" sz="2800">
                <a:latin typeface="Arial"/>
                <a:ea typeface="Arial"/>
                <a:cs typeface="Arial"/>
                <a:sym typeface="Arial"/>
              </a:rPr>
              <a:t>Program Pendidikan Anak Usia Dini</a:t>
            </a:r>
            <a:br>
              <a:rPr b="1" lang="en-US" sz="2800">
                <a:latin typeface="Arial"/>
                <a:ea typeface="Arial"/>
                <a:cs typeface="Arial"/>
                <a:sym typeface="Arial"/>
              </a:rPr>
            </a:br>
            <a:r>
              <a:rPr b="1" lang="en-US" sz="2800">
                <a:latin typeface="Arial"/>
                <a:ea typeface="Arial"/>
                <a:cs typeface="Arial"/>
                <a:sym typeface="Arial"/>
              </a:rPr>
              <a:t>dalam Strategi  Percepatan Penurunan Stunting</a:t>
            </a:r>
            <a:endParaRPr b="1" sz="2800">
              <a:latin typeface="Arial"/>
              <a:ea typeface="Arial"/>
              <a:cs typeface="Arial"/>
              <a:sym typeface="Arial"/>
            </a:endParaRPr>
          </a:p>
        </p:txBody>
      </p:sp>
      <p:pic>
        <p:nvPicPr>
          <p:cNvPr id="923" name="Google Shape;923;p33"/>
          <p:cNvPicPr preferRelativeResize="0"/>
          <p:nvPr/>
        </p:nvPicPr>
        <p:blipFill rotWithShape="1">
          <a:blip r:embed="rId3">
            <a:alphaModFix/>
          </a:blip>
          <a:srcRect b="0" l="0" r="0" t="0"/>
          <a:stretch/>
        </p:blipFill>
        <p:spPr>
          <a:xfrm>
            <a:off x="397482" y="138487"/>
            <a:ext cx="718168" cy="718168"/>
          </a:xfrm>
          <a:prstGeom prst="rect">
            <a:avLst/>
          </a:prstGeom>
          <a:noFill/>
          <a:ln>
            <a:noFill/>
          </a:ln>
        </p:spPr>
      </p:pic>
      <p:pic>
        <p:nvPicPr>
          <p:cNvPr id="924" name="Google Shape;924;p33"/>
          <p:cNvPicPr preferRelativeResize="0"/>
          <p:nvPr/>
        </p:nvPicPr>
        <p:blipFill rotWithShape="1">
          <a:blip r:embed="rId4">
            <a:alphaModFix/>
          </a:blip>
          <a:srcRect b="6164" l="0" r="0" t="0"/>
          <a:stretch/>
        </p:blipFill>
        <p:spPr>
          <a:xfrm>
            <a:off x="7944503" y="264831"/>
            <a:ext cx="802015" cy="4654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34"/>
          <p:cNvSpPr txBox="1"/>
          <p:nvPr>
            <p:ph type="title"/>
          </p:nvPr>
        </p:nvSpPr>
        <p:spPr>
          <a:xfrm>
            <a:off x="0" y="0"/>
            <a:ext cx="9144000" cy="327900"/>
          </a:xfrm>
          <a:prstGeom prst="rect">
            <a:avLst/>
          </a:prstGeom>
          <a:solidFill>
            <a:srgbClr val="002060"/>
          </a:solid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1800"/>
              <a:buFont typeface="Arial"/>
              <a:buNone/>
            </a:pPr>
            <a:r>
              <a:t/>
            </a:r>
            <a:endParaRPr/>
          </a:p>
        </p:txBody>
      </p:sp>
      <p:pic>
        <p:nvPicPr>
          <p:cNvPr id="930" name="Google Shape;930;p34"/>
          <p:cNvPicPr preferRelativeResize="0"/>
          <p:nvPr/>
        </p:nvPicPr>
        <p:blipFill rotWithShape="1">
          <a:blip r:embed="rId3">
            <a:alphaModFix/>
          </a:blip>
          <a:srcRect b="2069" l="868" r="1126" t="3984"/>
          <a:stretch/>
        </p:blipFill>
        <p:spPr>
          <a:xfrm>
            <a:off x="0" y="0"/>
            <a:ext cx="9154545" cy="49661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155bd92afb8_1_0"/>
          <p:cNvSpPr/>
          <p:nvPr/>
        </p:nvSpPr>
        <p:spPr>
          <a:xfrm>
            <a:off x="4445718" y="3392963"/>
            <a:ext cx="1613400" cy="16134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5" name="Google Shape;325;g155bd92afb8_1_0"/>
          <p:cNvSpPr/>
          <p:nvPr/>
        </p:nvSpPr>
        <p:spPr>
          <a:xfrm>
            <a:off x="2488241" y="3392963"/>
            <a:ext cx="1613400" cy="16134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6" name="Google Shape;326;g155bd92afb8_1_0"/>
          <p:cNvSpPr/>
          <p:nvPr/>
        </p:nvSpPr>
        <p:spPr>
          <a:xfrm>
            <a:off x="530764" y="3376932"/>
            <a:ext cx="1613400" cy="16134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7" name="Google Shape;327;g155bd92afb8_1_0"/>
          <p:cNvSpPr/>
          <p:nvPr/>
        </p:nvSpPr>
        <p:spPr>
          <a:xfrm>
            <a:off x="0" y="899611"/>
            <a:ext cx="9144000" cy="723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8" name="Google Shape;328;g155bd92afb8_1_0"/>
          <p:cNvSpPr txBox="1"/>
          <p:nvPr>
            <p:ph type="title"/>
          </p:nvPr>
        </p:nvSpPr>
        <p:spPr>
          <a:xfrm>
            <a:off x="715050" y="153149"/>
            <a:ext cx="77139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US"/>
              <a:t>MERDEKA </a:t>
            </a:r>
            <a:r>
              <a:rPr lang="en-US">
                <a:solidFill>
                  <a:schemeClr val="accent3"/>
                </a:solidFill>
              </a:rPr>
              <a:t>BERMAIN</a:t>
            </a:r>
            <a:endParaRPr>
              <a:solidFill>
                <a:schemeClr val="accent3"/>
              </a:solidFill>
            </a:endParaRPr>
          </a:p>
        </p:txBody>
      </p:sp>
      <p:pic>
        <p:nvPicPr>
          <p:cNvPr id="329" name="Google Shape;329;g155bd92afb8_1_0"/>
          <p:cNvPicPr preferRelativeResize="0"/>
          <p:nvPr/>
        </p:nvPicPr>
        <p:blipFill rotWithShape="1">
          <a:blip r:embed="rId3">
            <a:alphaModFix/>
          </a:blip>
          <a:srcRect b="30728" l="0" r="0" t="25901"/>
          <a:stretch/>
        </p:blipFill>
        <p:spPr>
          <a:xfrm>
            <a:off x="-1" y="1631730"/>
            <a:ext cx="9144000" cy="2209286"/>
          </a:xfrm>
          <a:prstGeom prst="rect">
            <a:avLst/>
          </a:prstGeom>
          <a:noFill/>
          <a:ln>
            <a:noFill/>
          </a:ln>
        </p:spPr>
      </p:pic>
      <p:sp>
        <p:nvSpPr>
          <p:cNvPr id="330" name="Google Shape;330;g155bd92afb8_1_0"/>
          <p:cNvSpPr txBox="1"/>
          <p:nvPr/>
        </p:nvSpPr>
        <p:spPr>
          <a:xfrm>
            <a:off x="8682175" y="4823394"/>
            <a:ext cx="415200" cy="26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31" name="Google Shape;331;g155bd92afb8_1_0"/>
          <p:cNvSpPr txBox="1"/>
          <p:nvPr/>
        </p:nvSpPr>
        <p:spPr>
          <a:xfrm>
            <a:off x="734366" y="931738"/>
            <a:ext cx="7831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dk1"/>
                </a:solidFill>
                <a:latin typeface="Poppins"/>
                <a:ea typeface="Poppins"/>
                <a:cs typeface="Poppins"/>
                <a:sym typeface="Poppins"/>
              </a:rPr>
              <a:t>Pendidikan berkualitas bagi seluruh anak usia dini agar bertumbuh dan berkembang secara optimal dan siap bersekolah.</a:t>
            </a:r>
            <a:endParaRPr b="0" i="0" sz="1800" u="none" cap="none" strike="noStrike">
              <a:solidFill>
                <a:schemeClr val="dk1"/>
              </a:solidFill>
              <a:latin typeface="Poppins"/>
              <a:ea typeface="Poppins"/>
              <a:cs typeface="Poppins"/>
              <a:sym typeface="Poppins"/>
            </a:endParaRPr>
          </a:p>
        </p:txBody>
      </p:sp>
      <p:sp>
        <p:nvSpPr>
          <p:cNvPr id="332" name="Google Shape;332;g155bd92afb8_1_0"/>
          <p:cNvSpPr txBox="1"/>
          <p:nvPr/>
        </p:nvSpPr>
        <p:spPr>
          <a:xfrm>
            <a:off x="656815" y="3872549"/>
            <a:ext cx="13218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chemeClr val="dk1"/>
                </a:solidFill>
                <a:latin typeface="Poppins"/>
                <a:ea typeface="Poppins"/>
                <a:cs typeface="Poppins"/>
                <a:sym typeface="Poppins"/>
              </a:rPr>
              <a:t>“Ayo belajar di PAUD” Angka partisipasi tinggi</a:t>
            </a:r>
            <a:endParaRPr b="0" i="0" sz="1200" u="none" cap="none" strike="noStrike">
              <a:solidFill>
                <a:schemeClr val="dk1"/>
              </a:solidFill>
              <a:latin typeface="Poppins"/>
              <a:ea typeface="Poppins"/>
              <a:cs typeface="Poppins"/>
              <a:sym typeface="Poppins"/>
            </a:endParaRPr>
          </a:p>
        </p:txBody>
      </p:sp>
      <p:sp>
        <p:nvSpPr>
          <p:cNvPr id="333" name="Google Shape;333;g155bd92afb8_1_0"/>
          <p:cNvSpPr txBox="1"/>
          <p:nvPr/>
        </p:nvSpPr>
        <p:spPr>
          <a:xfrm>
            <a:off x="2488241" y="3855198"/>
            <a:ext cx="1613400" cy="9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chemeClr val="dk1"/>
                </a:solidFill>
                <a:latin typeface="Poppins"/>
                <a:ea typeface="Poppins"/>
                <a:cs typeface="Poppins"/>
                <a:sym typeface="Poppins"/>
              </a:rPr>
              <a:t>“Tidak ada anak yang tertinggal” Layanan PAUD inklusif, terjangkau, dan merata</a:t>
            </a:r>
            <a:endParaRPr b="0" i="0" sz="1050" u="none" cap="none" strike="noStrike">
              <a:solidFill>
                <a:schemeClr val="dk1"/>
              </a:solidFill>
              <a:latin typeface="Poppins"/>
              <a:ea typeface="Poppins"/>
              <a:cs typeface="Poppins"/>
              <a:sym typeface="Poppins"/>
            </a:endParaRPr>
          </a:p>
        </p:txBody>
      </p:sp>
      <p:cxnSp>
        <p:nvCxnSpPr>
          <p:cNvPr id="334" name="Google Shape;334;g155bd92afb8_1_0"/>
          <p:cNvCxnSpPr/>
          <p:nvPr/>
        </p:nvCxnSpPr>
        <p:spPr>
          <a:xfrm rot="10800000">
            <a:off x="1337474" y="1710416"/>
            <a:ext cx="0" cy="386400"/>
          </a:xfrm>
          <a:prstGeom prst="straightConnector1">
            <a:avLst/>
          </a:prstGeom>
          <a:noFill/>
          <a:ln cap="flat" cmpd="sng" w="28575">
            <a:solidFill>
              <a:srgbClr val="00246C"/>
            </a:solidFill>
            <a:prstDash val="solid"/>
            <a:round/>
            <a:headEnd len="med" w="med" type="triangle"/>
            <a:tailEnd len="med" w="med" type="triangle"/>
          </a:ln>
        </p:spPr>
      </p:cxnSp>
      <p:sp>
        <p:nvSpPr>
          <p:cNvPr id="335" name="Google Shape;335;g155bd92afb8_1_0"/>
          <p:cNvSpPr txBox="1"/>
          <p:nvPr/>
        </p:nvSpPr>
        <p:spPr>
          <a:xfrm>
            <a:off x="4445719" y="3872549"/>
            <a:ext cx="1613400" cy="939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Poppins"/>
                <a:ea typeface="Poppins"/>
                <a:cs typeface="Poppins"/>
                <a:sym typeface="Poppins"/>
              </a:rPr>
              <a:t>“Anak berkembang secara holistik” Proses belajar berkualitas dan bermakna</a:t>
            </a:r>
            <a:endParaRPr b="0" i="0" sz="1100" u="none" cap="none" strike="noStrike">
              <a:solidFill>
                <a:schemeClr val="dk1"/>
              </a:solidFill>
              <a:latin typeface="Poppins"/>
              <a:ea typeface="Poppins"/>
              <a:cs typeface="Poppins"/>
              <a:sym typeface="Poppins"/>
            </a:endParaRPr>
          </a:p>
        </p:txBody>
      </p:sp>
      <p:cxnSp>
        <p:nvCxnSpPr>
          <p:cNvPr id="336" name="Google Shape;336;g155bd92afb8_1_0"/>
          <p:cNvCxnSpPr/>
          <p:nvPr/>
        </p:nvCxnSpPr>
        <p:spPr>
          <a:xfrm rot="10800000">
            <a:off x="3023670" y="1694649"/>
            <a:ext cx="0" cy="386400"/>
          </a:xfrm>
          <a:prstGeom prst="straightConnector1">
            <a:avLst/>
          </a:prstGeom>
          <a:noFill/>
          <a:ln cap="flat" cmpd="sng" w="28575">
            <a:solidFill>
              <a:srgbClr val="00246C"/>
            </a:solidFill>
            <a:prstDash val="solid"/>
            <a:round/>
            <a:headEnd len="med" w="med" type="triangle"/>
            <a:tailEnd len="med" w="med" type="triangle"/>
          </a:ln>
        </p:spPr>
      </p:cxnSp>
      <p:cxnSp>
        <p:nvCxnSpPr>
          <p:cNvPr id="337" name="Google Shape;337;g155bd92afb8_1_0"/>
          <p:cNvCxnSpPr/>
          <p:nvPr/>
        </p:nvCxnSpPr>
        <p:spPr>
          <a:xfrm rot="10800000">
            <a:off x="4650146" y="1694649"/>
            <a:ext cx="0" cy="386400"/>
          </a:xfrm>
          <a:prstGeom prst="straightConnector1">
            <a:avLst/>
          </a:prstGeom>
          <a:noFill/>
          <a:ln cap="flat" cmpd="sng" w="28575">
            <a:solidFill>
              <a:srgbClr val="00246C"/>
            </a:solidFill>
            <a:prstDash val="solid"/>
            <a:round/>
            <a:headEnd len="med" w="med" type="triangle"/>
            <a:tailEnd len="med" w="med" type="triangle"/>
          </a:ln>
        </p:spPr>
      </p:cxnSp>
      <p:cxnSp>
        <p:nvCxnSpPr>
          <p:cNvPr id="338" name="Google Shape;338;g155bd92afb8_1_0"/>
          <p:cNvCxnSpPr/>
          <p:nvPr/>
        </p:nvCxnSpPr>
        <p:spPr>
          <a:xfrm rot="10800000">
            <a:off x="6171519" y="1701215"/>
            <a:ext cx="0" cy="386400"/>
          </a:xfrm>
          <a:prstGeom prst="straightConnector1">
            <a:avLst/>
          </a:prstGeom>
          <a:noFill/>
          <a:ln cap="flat" cmpd="sng" w="28575">
            <a:solidFill>
              <a:srgbClr val="00246C"/>
            </a:solidFill>
            <a:prstDash val="solid"/>
            <a:round/>
            <a:headEnd len="med" w="med" type="triangle"/>
            <a:tailEnd len="med" w="med" type="triangle"/>
          </a:ln>
        </p:spPr>
      </p:cxnSp>
      <p:cxnSp>
        <p:nvCxnSpPr>
          <p:cNvPr id="339" name="Google Shape;339;g155bd92afb8_1_0"/>
          <p:cNvCxnSpPr/>
          <p:nvPr/>
        </p:nvCxnSpPr>
        <p:spPr>
          <a:xfrm rot="10800000">
            <a:off x="7709815" y="1710414"/>
            <a:ext cx="0" cy="386400"/>
          </a:xfrm>
          <a:prstGeom prst="straightConnector1">
            <a:avLst/>
          </a:prstGeom>
          <a:noFill/>
          <a:ln cap="flat" cmpd="sng" w="28575">
            <a:solidFill>
              <a:srgbClr val="00246C"/>
            </a:solidFill>
            <a:prstDash val="solid"/>
            <a:round/>
            <a:headEnd len="med" w="med" type="triangle"/>
            <a:tailEnd len="med" w="med" type="triangle"/>
          </a:ln>
        </p:spPr>
      </p:cxnSp>
      <p:pic>
        <p:nvPicPr>
          <p:cNvPr id="340" name="Google Shape;340;g155bd92afb8_1_0"/>
          <p:cNvPicPr preferRelativeResize="0"/>
          <p:nvPr/>
        </p:nvPicPr>
        <p:blipFill>
          <a:blip r:embed="rId4">
            <a:alphaModFix/>
          </a:blip>
          <a:stretch>
            <a:fillRect/>
          </a:stretch>
        </p:blipFill>
        <p:spPr>
          <a:xfrm>
            <a:off x="375" y="0"/>
            <a:ext cx="9143249" cy="514351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35"/>
          <p:cNvSpPr txBox="1"/>
          <p:nvPr>
            <p:ph idx="4294967295" type="title"/>
          </p:nvPr>
        </p:nvSpPr>
        <p:spPr>
          <a:xfrm>
            <a:off x="259556" y="314423"/>
            <a:ext cx="8624888" cy="644151"/>
          </a:xfrm>
          <a:prstGeom prst="rect">
            <a:avLst/>
          </a:prstGeom>
          <a:noFill/>
          <a:ln>
            <a:noFill/>
          </a:ln>
        </p:spPr>
        <p:txBody>
          <a:bodyPr anchorCtr="0" anchor="t" bIns="0" lIns="0" spcFirstLastPara="1" rIns="0" wrap="square" tIns="9525">
            <a:spAutoFit/>
          </a:bodyPr>
          <a:lstStyle/>
          <a:p>
            <a:pPr indent="0" lvl="0" marL="12700" marR="5080" rtl="0" algn="ctr">
              <a:lnSpc>
                <a:spcPct val="100800"/>
              </a:lnSpc>
              <a:spcBef>
                <a:spcPts val="75"/>
              </a:spcBef>
              <a:spcAft>
                <a:spcPts val="0"/>
              </a:spcAft>
              <a:buSzPts val="3200"/>
              <a:buNone/>
            </a:pPr>
            <a:r>
              <a:rPr lang="en-US" sz="2000"/>
              <a:t>PERATURAN PRESIDEN NOMOR 72/2021</a:t>
            </a:r>
            <a:br>
              <a:rPr lang="en-US" sz="2000"/>
            </a:br>
            <a:r>
              <a:rPr lang="en-US" sz="2000"/>
              <a:t>SEBAGAI DASAR PENGUATAN PELAKSANAAN PROGRAM</a:t>
            </a:r>
            <a:endParaRPr sz="2000"/>
          </a:p>
        </p:txBody>
      </p:sp>
      <p:pic>
        <p:nvPicPr>
          <p:cNvPr id="936" name="Google Shape;936;p35"/>
          <p:cNvPicPr preferRelativeResize="0"/>
          <p:nvPr/>
        </p:nvPicPr>
        <p:blipFill rotWithShape="1">
          <a:blip r:embed="rId3">
            <a:alphaModFix/>
          </a:blip>
          <a:srcRect b="0" l="0" r="0" t="0"/>
          <a:stretch/>
        </p:blipFill>
        <p:spPr>
          <a:xfrm>
            <a:off x="539495" y="2334767"/>
            <a:ext cx="707136" cy="707136"/>
          </a:xfrm>
          <a:prstGeom prst="rect">
            <a:avLst/>
          </a:prstGeom>
          <a:noFill/>
          <a:ln>
            <a:noFill/>
          </a:ln>
        </p:spPr>
      </p:pic>
      <p:grpSp>
        <p:nvGrpSpPr>
          <p:cNvPr id="937" name="Google Shape;937;p35"/>
          <p:cNvGrpSpPr/>
          <p:nvPr/>
        </p:nvGrpSpPr>
        <p:grpSpPr>
          <a:xfrm>
            <a:off x="539495" y="1423416"/>
            <a:ext cx="7642934" cy="741619"/>
            <a:chOff x="539495" y="1423416"/>
            <a:chExt cx="7642934" cy="741619"/>
          </a:xfrm>
        </p:grpSpPr>
        <p:pic>
          <p:nvPicPr>
            <p:cNvPr id="938" name="Google Shape;938;p35"/>
            <p:cNvPicPr preferRelativeResize="0"/>
            <p:nvPr/>
          </p:nvPicPr>
          <p:blipFill rotWithShape="1">
            <a:blip r:embed="rId4">
              <a:alphaModFix/>
            </a:blip>
            <a:srcRect b="0" l="0" r="0" t="0"/>
            <a:stretch/>
          </p:blipFill>
          <p:spPr>
            <a:xfrm>
              <a:off x="539495" y="1423416"/>
              <a:ext cx="707136" cy="707136"/>
            </a:xfrm>
            <a:prstGeom prst="rect">
              <a:avLst/>
            </a:prstGeom>
            <a:noFill/>
            <a:ln>
              <a:noFill/>
            </a:ln>
          </p:spPr>
        </p:pic>
        <p:sp>
          <p:nvSpPr>
            <p:cNvPr id="939" name="Google Shape;939;p35"/>
            <p:cNvSpPr/>
            <p:nvPr/>
          </p:nvSpPr>
          <p:spPr>
            <a:xfrm>
              <a:off x="614499" y="2165035"/>
              <a:ext cx="7567930" cy="0"/>
            </a:xfrm>
            <a:custGeom>
              <a:rect b="b" l="l" r="r" t="t"/>
              <a:pathLst>
                <a:path extrusionOk="0" h="120000" w="7567930">
                  <a:moveTo>
                    <a:pt x="0" y="0"/>
                  </a:moveTo>
                  <a:lnTo>
                    <a:pt x="7567382" y="0"/>
                  </a:lnTo>
                </a:path>
              </a:pathLst>
            </a:custGeom>
            <a:noFill/>
            <a:ln cap="flat" cmpd="sng" w="2857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940" name="Google Shape;940;p35"/>
          <p:cNvGrpSpPr/>
          <p:nvPr/>
        </p:nvGrpSpPr>
        <p:grpSpPr>
          <a:xfrm>
            <a:off x="539495" y="3166871"/>
            <a:ext cx="7650699" cy="1459991"/>
            <a:chOff x="539495" y="3166871"/>
            <a:chExt cx="7650699" cy="1459991"/>
          </a:xfrm>
        </p:grpSpPr>
        <p:pic>
          <p:nvPicPr>
            <p:cNvPr id="941" name="Google Shape;941;p35"/>
            <p:cNvPicPr preferRelativeResize="0"/>
            <p:nvPr/>
          </p:nvPicPr>
          <p:blipFill rotWithShape="1">
            <a:blip r:embed="rId5">
              <a:alphaModFix/>
            </a:blip>
            <a:srcRect b="0" l="0" r="0" t="0"/>
            <a:stretch/>
          </p:blipFill>
          <p:spPr>
            <a:xfrm>
              <a:off x="539495" y="3166871"/>
              <a:ext cx="707136" cy="707135"/>
            </a:xfrm>
            <a:prstGeom prst="rect">
              <a:avLst/>
            </a:prstGeom>
            <a:noFill/>
            <a:ln>
              <a:noFill/>
            </a:ln>
          </p:spPr>
        </p:pic>
        <p:pic>
          <p:nvPicPr>
            <p:cNvPr id="942" name="Google Shape;942;p35"/>
            <p:cNvPicPr preferRelativeResize="0"/>
            <p:nvPr/>
          </p:nvPicPr>
          <p:blipFill rotWithShape="1">
            <a:blip r:embed="rId6">
              <a:alphaModFix/>
            </a:blip>
            <a:srcRect b="0" l="0" r="0" t="0"/>
            <a:stretch/>
          </p:blipFill>
          <p:spPr>
            <a:xfrm>
              <a:off x="539495" y="3916679"/>
              <a:ext cx="707136" cy="710183"/>
            </a:xfrm>
            <a:prstGeom prst="rect">
              <a:avLst/>
            </a:prstGeom>
            <a:noFill/>
            <a:ln>
              <a:noFill/>
            </a:ln>
          </p:spPr>
        </p:pic>
        <p:sp>
          <p:nvSpPr>
            <p:cNvPr id="943" name="Google Shape;943;p35"/>
            <p:cNvSpPr/>
            <p:nvPr/>
          </p:nvSpPr>
          <p:spPr>
            <a:xfrm>
              <a:off x="622264" y="3178204"/>
              <a:ext cx="7567930" cy="0"/>
            </a:xfrm>
            <a:custGeom>
              <a:rect b="b" l="l" r="r" t="t"/>
              <a:pathLst>
                <a:path extrusionOk="0" h="120000" w="7567930">
                  <a:moveTo>
                    <a:pt x="0" y="0"/>
                  </a:moveTo>
                  <a:lnTo>
                    <a:pt x="7567382" y="0"/>
                  </a:lnTo>
                </a:path>
              </a:pathLst>
            </a:custGeom>
            <a:noFill/>
            <a:ln cap="flat" cmpd="sng" w="2857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44" name="Google Shape;944;p35"/>
            <p:cNvSpPr/>
            <p:nvPr/>
          </p:nvSpPr>
          <p:spPr>
            <a:xfrm>
              <a:off x="620740" y="3848265"/>
              <a:ext cx="7567930" cy="0"/>
            </a:xfrm>
            <a:custGeom>
              <a:rect b="b" l="l" r="r" t="t"/>
              <a:pathLst>
                <a:path extrusionOk="0" h="120000" w="7567930">
                  <a:moveTo>
                    <a:pt x="0" y="0"/>
                  </a:moveTo>
                  <a:lnTo>
                    <a:pt x="7567382" y="0"/>
                  </a:lnTo>
                </a:path>
              </a:pathLst>
            </a:custGeom>
            <a:noFill/>
            <a:ln cap="flat" cmpd="sng" w="2857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945" name="Google Shape;945;p35"/>
          <p:cNvSpPr/>
          <p:nvPr/>
        </p:nvSpPr>
        <p:spPr>
          <a:xfrm>
            <a:off x="620740" y="1266170"/>
            <a:ext cx="7567930" cy="0"/>
          </a:xfrm>
          <a:custGeom>
            <a:rect b="b" l="l" r="r" t="t"/>
            <a:pathLst>
              <a:path extrusionOk="0" h="120000" w="7567930">
                <a:moveTo>
                  <a:pt x="0" y="0"/>
                </a:moveTo>
                <a:lnTo>
                  <a:pt x="7567382" y="0"/>
                </a:lnTo>
              </a:path>
            </a:pathLst>
          </a:custGeom>
          <a:noFill/>
          <a:ln cap="flat" cmpd="sng" w="2857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46" name="Google Shape;946;p35"/>
          <p:cNvSpPr/>
          <p:nvPr/>
        </p:nvSpPr>
        <p:spPr>
          <a:xfrm>
            <a:off x="614499" y="4703763"/>
            <a:ext cx="7160895" cy="0"/>
          </a:xfrm>
          <a:custGeom>
            <a:rect b="b" l="l" r="r" t="t"/>
            <a:pathLst>
              <a:path extrusionOk="0" h="120000" w="7160895">
                <a:moveTo>
                  <a:pt x="0" y="0"/>
                </a:moveTo>
                <a:lnTo>
                  <a:pt x="7160736" y="0"/>
                </a:lnTo>
              </a:path>
            </a:pathLst>
          </a:custGeom>
          <a:noFill/>
          <a:ln cap="flat" cmpd="sng" w="28575">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47" name="Google Shape;947;p35"/>
          <p:cNvSpPr txBox="1"/>
          <p:nvPr/>
        </p:nvSpPr>
        <p:spPr>
          <a:xfrm>
            <a:off x="1406356" y="1491996"/>
            <a:ext cx="7336155" cy="3009900"/>
          </a:xfrm>
          <a:prstGeom prst="rect">
            <a:avLst/>
          </a:prstGeom>
          <a:noFill/>
          <a:ln>
            <a:noFill/>
          </a:ln>
        </p:spPr>
        <p:txBody>
          <a:bodyPr anchorCtr="0" anchor="t" bIns="0" lIns="0" spcFirstLastPara="1" rIns="0" wrap="square" tIns="3175">
            <a:spAutoFit/>
          </a:bodyPr>
          <a:lstStyle/>
          <a:p>
            <a:pPr indent="0" lvl="0" marL="12700" marR="5080" rtl="0" algn="just">
              <a:lnSpc>
                <a:spcPct val="104299"/>
              </a:lnSpc>
              <a:spcBef>
                <a:spcPts val="0"/>
              </a:spcBef>
              <a:spcAft>
                <a:spcPts val="0"/>
              </a:spcAft>
              <a:buNone/>
            </a:pPr>
            <a:r>
              <a:rPr b="1" i="0" lang="en-US" sz="1400" u="none" cap="none" strike="noStrike">
                <a:solidFill>
                  <a:srgbClr val="C00000"/>
                </a:solidFill>
                <a:latin typeface="Calibri"/>
                <a:ea typeface="Calibri"/>
                <a:cs typeface="Calibri"/>
                <a:sym typeface="Calibri"/>
              </a:rPr>
              <a:t>Penguatan Kerangka Kelembagaan: </a:t>
            </a:r>
            <a:r>
              <a:rPr b="0" i="0" lang="en-US" sz="1400" u="none" cap="none" strike="noStrike">
                <a:solidFill>
                  <a:srgbClr val="000000"/>
                </a:solidFill>
                <a:latin typeface="Calibri"/>
                <a:ea typeface="Calibri"/>
                <a:cs typeface="Calibri"/>
                <a:sym typeface="Calibri"/>
              </a:rPr>
              <a:t>Perpres mengamanatkan pembentukan Tim Percepatan  Penurunan </a:t>
            </a:r>
            <a:r>
              <a:rPr b="0" i="1" lang="en-US" sz="1400" u="none" cap="none" strike="noStrike">
                <a:solidFill>
                  <a:srgbClr val="000000"/>
                </a:solidFill>
                <a:latin typeface="Calibri"/>
                <a:ea typeface="Calibri"/>
                <a:cs typeface="Calibri"/>
                <a:sym typeface="Calibri"/>
              </a:rPr>
              <a:t>Stunting </a:t>
            </a:r>
            <a:r>
              <a:rPr b="0" i="0" lang="en-US" sz="1400" u="none" cap="none" strike="noStrike">
                <a:solidFill>
                  <a:srgbClr val="000000"/>
                </a:solidFill>
                <a:latin typeface="Calibri"/>
                <a:ea typeface="Calibri"/>
                <a:cs typeface="Calibri"/>
                <a:sym typeface="Calibri"/>
              </a:rPr>
              <a:t>di semua level pemerintah untuk mengkoordinasikan perencanaan,  pelaksanaan, pemanatauan dan evaluasi program percepatan penurunan </a:t>
            </a:r>
            <a:r>
              <a:rPr b="0" i="1" lang="en-US" sz="1400" u="none" cap="none" strike="noStrike">
                <a:solidFill>
                  <a:srgbClr val="000000"/>
                </a:solidFill>
                <a:latin typeface="Calibri"/>
                <a:ea typeface="Calibri"/>
                <a:cs typeface="Calibri"/>
                <a:sym typeface="Calibri"/>
              </a:rPr>
              <a:t>stunting</a:t>
            </a:r>
            <a:r>
              <a:rPr b="0" i="0" lang="en-US"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a:p>
            <a:pPr indent="0" lvl="0" marL="12700" marR="5080" rtl="0" algn="just">
              <a:lnSpc>
                <a:spcPct val="101000"/>
              </a:lnSpc>
              <a:spcBef>
                <a:spcPts val="1015"/>
              </a:spcBef>
              <a:spcAft>
                <a:spcPts val="0"/>
              </a:spcAft>
              <a:buNone/>
            </a:pPr>
            <a:r>
              <a:rPr b="1" i="0" lang="en-US" sz="1400" u="none" cap="none" strike="noStrike">
                <a:solidFill>
                  <a:srgbClr val="C00000"/>
                </a:solidFill>
                <a:latin typeface="Calibri"/>
                <a:ea typeface="Calibri"/>
                <a:cs typeface="Calibri"/>
                <a:sym typeface="Calibri"/>
              </a:rPr>
              <a:t>Penguatan Kerangka Intervensi: </a:t>
            </a:r>
            <a:r>
              <a:rPr b="0" i="0" lang="en-US" sz="1400" u="none" cap="none" strike="noStrike">
                <a:solidFill>
                  <a:srgbClr val="000000"/>
                </a:solidFill>
                <a:latin typeface="Calibri"/>
                <a:ea typeface="Calibri"/>
                <a:cs typeface="Calibri"/>
                <a:sym typeface="Calibri"/>
              </a:rPr>
              <a:t>Perpres menetapkan 5 pilar utama dan intervensi prioritas untuk  melakukan percepatan penurunan </a:t>
            </a:r>
            <a:r>
              <a:rPr b="0" i="1" lang="en-US" sz="1400" u="none" cap="none" strike="noStrike">
                <a:solidFill>
                  <a:srgbClr val="000000"/>
                </a:solidFill>
                <a:latin typeface="Calibri"/>
                <a:ea typeface="Calibri"/>
                <a:cs typeface="Calibri"/>
                <a:sym typeface="Calibri"/>
              </a:rPr>
              <a:t>stunting</a:t>
            </a:r>
            <a:r>
              <a:rPr b="0" i="0" lang="en-US" sz="1400" u="none" cap="none" strike="noStrike">
                <a:solidFill>
                  <a:srgbClr val="000000"/>
                </a:solidFill>
                <a:latin typeface="Calibri"/>
                <a:ea typeface="Calibri"/>
                <a:cs typeface="Calibri"/>
                <a:sym typeface="Calibri"/>
              </a:rPr>
              <a:t>, serta target yang harus dcapai hingga 2024. Perpres  juga menekankan pentingnya pendekatan keluarga untuk memastikan intervensi sampai hingga ke  kelompok sasaran.</a:t>
            </a:r>
            <a:endParaRPr b="0" i="0" sz="1400" u="none" cap="none" strike="noStrike">
              <a:solidFill>
                <a:srgbClr val="000000"/>
              </a:solidFill>
              <a:latin typeface="Calibri"/>
              <a:ea typeface="Calibri"/>
              <a:cs typeface="Calibri"/>
              <a:sym typeface="Calibri"/>
            </a:endParaRPr>
          </a:p>
          <a:p>
            <a:pPr indent="0" lvl="0" marL="12700" marR="5080" rtl="0" algn="just">
              <a:lnSpc>
                <a:spcPct val="100000"/>
              </a:lnSpc>
              <a:spcBef>
                <a:spcPts val="1035"/>
              </a:spcBef>
              <a:spcAft>
                <a:spcPts val="0"/>
              </a:spcAft>
              <a:buNone/>
            </a:pPr>
            <a:r>
              <a:rPr b="1" i="0" lang="en-US" sz="1400" u="none" cap="none" strike="noStrike">
                <a:solidFill>
                  <a:srgbClr val="C00000"/>
                </a:solidFill>
                <a:latin typeface="Calibri"/>
                <a:ea typeface="Calibri"/>
                <a:cs typeface="Calibri"/>
                <a:sym typeface="Calibri"/>
              </a:rPr>
              <a:t>Penguatan Kerangka Pendanaan</a:t>
            </a:r>
            <a:r>
              <a:rPr b="0" i="0" lang="en-US" sz="1400" u="none" cap="none" strike="noStrike">
                <a:solidFill>
                  <a:srgbClr val="C00000"/>
                </a:solidFill>
                <a:latin typeface="Calibri"/>
                <a:ea typeface="Calibri"/>
                <a:cs typeface="Calibri"/>
                <a:sym typeface="Calibri"/>
              </a:rPr>
              <a:t>: </a:t>
            </a:r>
            <a:r>
              <a:rPr b="0" i="0" lang="en-US" sz="1400" u="none" cap="none" strike="noStrike">
                <a:solidFill>
                  <a:srgbClr val="000000"/>
                </a:solidFill>
                <a:latin typeface="Calibri"/>
                <a:ea typeface="Calibri"/>
                <a:cs typeface="Calibri"/>
                <a:sym typeface="Calibri"/>
              </a:rPr>
              <a:t>Perpres memberikan panduan umum tentang sumber-sumber  pendanaan yang daat digunakan dalam pelaksanaan percepatan penurunan </a:t>
            </a:r>
            <a:r>
              <a:rPr b="0" i="1" lang="en-US" sz="1400" u="none" cap="none" strike="noStrike">
                <a:solidFill>
                  <a:srgbClr val="000000"/>
                </a:solidFill>
                <a:latin typeface="Calibri"/>
                <a:ea typeface="Calibri"/>
                <a:cs typeface="Calibri"/>
                <a:sym typeface="Calibri"/>
              </a:rPr>
              <a:t>stunting</a:t>
            </a:r>
            <a:r>
              <a:rPr b="0" i="0" lang="en-US"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a:p>
            <a:pPr indent="0" lvl="0" marL="12700" marR="7620" rtl="0" algn="just">
              <a:lnSpc>
                <a:spcPct val="101400"/>
              </a:lnSpc>
              <a:spcBef>
                <a:spcPts val="1005"/>
              </a:spcBef>
              <a:spcAft>
                <a:spcPts val="0"/>
              </a:spcAft>
              <a:buNone/>
            </a:pPr>
            <a:r>
              <a:rPr b="1" i="0" lang="en-US" sz="1400" u="none" cap="none" strike="noStrike">
                <a:solidFill>
                  <a:srgbClr val="C00000"/>
                </a:solidFill>
                <a:latin typeface="Calibri"/>
                <a:ea typeface="Calibri"/>
                <a:cs typeface="Calibri"/>
                <a:sym typeface="Calibri"/>
              </a:rPr>
              <a:t>Penguatan Kerangka Pemantauan dan Evaluasi: </a:t>
            </a:r>
            <a:r>
              <a:rPr b="0" i="0" lang="en-US" sz="1400" u="none" cap="none" strike="noStrike">
                <a:solidFill>
                  <a:srgbClr val="000000"/>
                </a:solidFill>
                <a:latin typeface="Calibri"/>
                <a:ea typeface="Calibri"/>
                <a:cs typeface="Calibri"/>
                <a:sym typeface="Calibri"/>
              </a:rPr>
              <a:t>Perpres mengamanatkan dikembangkan nya  system pemantauan dan evaluasi secara terpadu untuk memastikan program dilaksanakan dalam  rangka pencapaian target yang ditetapkan.</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36"/>
          <p:cNvPicPr preferRelativeResize="0"/>
          <p:nvPr/>
        </p:nvPicPr>
        <p:blipFill rotWithShape="1">
          <a:blip r:embed="rId3">
            <a:alphaModFix/>
          </a:blip>
          <a:srcRect b="0" l="0" r="0" t="0"/>
          <a:stretch/>
        </p:blipFill>
        <p:spPr>
          <a:xfrm>
            <a:off x="0" y="0"/>
            <a:ext cx="9143999" cy="5143499"/>
          </a:xfrm>
          <a:prstGeom prst="rect">
            <a:avLst/>
          </a:prstGeom>
          <a:noFill/>
          <a:ln>
            <a:noFill/>
          </a:ln>
        </p:spPr>
      </p:pic>
      <p:sp>
        <p:nvSpPr>
          <p:cNvPr id="953" name="Google Shape;953;p36"/>
          <p:cNvSpPr txBox="1"/>
          <p:nvPr/>
        </p:nvSpPr>
        <p:spPr>
          <a:xfrm>
            <a:off x="8325669" y="4821508"/>
            <a:ext cx="134779" cy="148117"/>
          </a:xfrm>
          <a:prstGeom prst="rect">
            <a:avLst/>
          </a:prstGeom>
          <a:noFill/>
          <a:ln>
            <a:noFill/>
          </a:ln>
        </p:spPr>
        <p:txBody>
          <a:bodyPr anchorCtr="0" anchor="t" bIns="0" lIns="0" spcFirstLastPara="1" rIns="0" wrap="square" tIns="9525">
            <a:spAutoFit/>
          </a:bodyPr>
          <a:lstStyle/>
          <a:p>
            <a:pPr indent="0" lvl="0" marL="9525" marR="0" rtl="0" algn="l">
              <a:lnSpc>
                <a:spcPct val="100000"/>
              </a:lnSpc>
              <a:spcBef>
                <a:spcPts val="0"/>
              </a:spcBef>
              <a:spcAft>
                <a:spcPts val="0"/>
              </a:spcAft>
              <a:buNone/>
            </a:pPr>
            <a:r>
              <a:rPr b="0" i="0" lang="en-US" sz="900" u="none" cap="none" strike="noStrike">
                <a:solidFill>
                  <a:srgbClr val="888888"/>
                </a:solidFill>
                <a:latin typeface="Calibri"/>
                <a:ea typeface="Calibri"/>
                <a:cs typeface="Calibri"/>
                <a:sym typeface="Calibri"/>
              </a:rPr>
              <a:t>15</a:t>
            </a:r>
            <a:endParaRPr b="0" i="0" sz="900" u="none" cap="none" strike="noStrike">
              <a:solidFill>
                <a:srgbClr val="000000"/>
              </a:solidFill>
              <a:latin typeface="Calibri"/>
              <a:ea typeface="Calibri"/>
              <a:cs typeface="Calibri"/>
              <a:sym typeface="Calibri"/>
            </a:endParaRPr>
          </a:p>
        </p:txBody>
      </p:sp>
      <p:sp>
        <p:nvSpPr>
          <p:cNvPr id="954" name="Google Shape;954;p36"/>
          <p:cNvSpPr/>
          <p:nvPr/>
        </p:nvSpPr>
        <p:spPr>
          <a:xfrm>
            <a:off x="0" y="0"/>
            <a:ext cx="898634" cy="67791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37"/>
          <p:cNvPicPr preferRelativeResize="0"/>
          <p:nvPr/>
        </p:nvPicPr>
        <p:blipFill rotWithShape="1">
          <a:blip r:embed="rId3">
            <a:alphaModFix/>
          </a:blip>
          <a:srcRect b="21309" l="0" r="0" t="15117"/>
          <a:stretch/>
        </p:blipFill>
        <p:spPr>
          <a:xfrm>
            <a:off x="131200" y="1841790"/>
            <a:ext cx="1849724" cy="2613192"/>
          </a:xfrm>
          <a:prstGeom prst="rect">
            <a:avLst/>
          </a:prstGeom>
          <a:noFill/>
          <a:ln>
            <a:noFill/>
          </a:ln>
        </p:spPr>
      </p:pic>
      <p:pic>
        <p:nvPicPr>
          <p:cNvPr id="960" name="Google Shape;960;p37"/>
          <p:cNvPicPr preferRelativeResize="0"/>
          <p:nvPr/>
        </p:nvPicPr>
        <p:blipFill rotWithShape="1">
          <a:blip r:embed="rId4">
            <a:alphaModFix/>
          </a:blip>
          <a:srcRect b="21310" l="0" r="0" t="15112"/>
          <a:stretch/>
        </p:blipFill>
        <p:spPr>
          <a:xfrm>
            <a:off x="1928635" y="1841790"/>
            <a:ext cx="1849724" cy="2613192"/>
          </a:xfrm>
          <a:prstGeom prst="rect">
            <a:avLst/>
          </a:prstGeom>
          <a:noFill/>
          <a:ln>
            <a:noFill/>
          </a:ln>
        </p:spPr>
      </p:pic>
      <p:pic>
        <p:nvPicPr>
          <p:cNvPr id="961" name="Google Shape;961;p37"/>
          <p:cNvPicPr preferRelativeResize="0"/>
          <p:nvPr/>
        </p:nvPicPr>
        <p:blipFill rotWithShape="1">
          <a:blip r:embed="rId5">
            <a:alphaModFix/>
          </a:blip>
          <a:srcRect b="21310" l="0" r="0" t="15112"/>
          <a:stretch/>
        </p:blipFill>
        <p:spPr>
          <a:xfrm>
            <a:off x="3778350" y="1841790"/>
            <a:ext cx="1849724" cy="2613192"/>
          </a:xfrm>
          <a:prstGeom prst="rect">
            <a:avLst/>
          </a:prstGeom>
          <a:noFill/>
          <a:ln>
            <a:noFill/>
          </a:ln>
        </p:spPr>
      </p:pic>
      <p:pic>
        <p:nvPicPr>
          <p:cNvPr id="962" name="Google Shape;962;p37"/>
          <p:cNvPicPr preferRelativeResize="0"/>
          <p:nvPr/>
        </p:nvPicPr>
        <p:blipFill rotWithShape="1">
          <a:blip r:embed="rId6">
            <a:alphaModFix/>
          </a:blip>
          <a:srcRect b="25711" l="0" r="0" t="10783"/>
          <a:stretch/>
        </p:blipFill>
        <p:spPr>
          <a:xfrm>
            <a:off x="5383981" y="1843165"/>
            <a:ext cx="1849724" cy="2610450"/>
          </a:xfrm>
          <a:prstGeom prst="rect">
            <a:avLst/>
          </a:prstGeom>
          <a:noFill/>
          <a:ln>
            <a:noFill/>
          </a:ln>
        </p:spPr>
      </p:pic>
      <p:pic>
        <p:nvPicPr>
          <p:cNvPr id="963" name="Google Shape;963;p37"/>
          <p:cNvPicPr preferRelativeResize="0"/>
          <p:nvPr/>
        </p:nvPicPr>
        <p:blipFill rotWithShape="1">
          <a:blip r:embed="rId7">
            <a:alphaModFix/>
          </a:blip>
          <a:srcRect b="21126" l="0" r="0" t="15002"/>
          <a:stretch/>
        </p:blipFill>
        <p:spPr>
          <a:xfrm>
            <a:off x="7163052" y="1835685"/>
            <a:ext cx="1849724" cy="2625402"/>
          </a:xfrm>
          <a:prstGeom prst="rect">
            <a:avLst/>
          </a:prstGeom>
          <a:noFill/>
          <a:ln>
            <a:noFill/>
          </a:ln>
        </p:spPr>
      </p:pic>
      <p:sp>
        <p:nvSpPr>
          <p:cNvPr id="964" name="Google Shape;964;p37"/>
          <p:cNvSpPr txBox="1"/>
          <p:nvPr/>
        </p:nvSpPr>
        <p:spPr>
          <a:xfrm>
            <a:off x="195898" y="259110"/>
            <a:ext cx="8752200" cy="104641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2"/>
                </a:solidFill>
                <a:latin typeface="Arial"/>
                <a:ea typeface="Arial"/>
                <a:cs typeface="Arial"/>
                <a:sym typeface="Arial"/>
              </a:rPr>
              <a:t>NASKAH PEDOMAN PELAKSANAAN PROGRAM UKS DI SATUAN PAUD BAGI DINAS PENDIDIKAN KABUPATEN/KOTA, PANDUAN PRAKTIS UKS DI SATUAN PAUD, PERILAKU HIDUP BERSIH DAN SEHAT, STIMULASI 1000 HARI PERTAMA KEHIDUPAN SEBAGAI LANGKAH PENCEGAHAN STUNTING, PANDUAN STIMULASI PSIKOSOSIAL</a:t>
            </a:r>
            <a:endParaRPr b="1" i="0" sz="1400" u="none" cap="none" strike="noStrike">
              <a:solidFill>
                <a:schemeClr val="dk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38"/>
          <p:cNvSpPr/>
          <p:nvPr/>
        </p:nvSpPr>
        <p:spPr>
          <a:xfrm>
            <a:off x="0" y="0"/>
            <a:ext cx="9144000" cy="5143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pic>
        <p:nvPicPr>
          <p:cNvPr id="970" name="Google Shape;970;p38"/>
          <p:cNvPicPr preferRelativeResize="0"/>
          <p:nvPr/>
        </p:nvPicPr>
        <p:blipFill rotWithShape="1">
          <a:blip r:embed="rId3">
            <a:alphaModFix amt="51000"/>
          </a:blip>
          <a:srcRect b="3417" l="0" r="0" t="3427"/>
          <a:stretch/>
        </p:blipFill>
        <p:spPr>
          <a:xfrm>
            <a:off x="202" y="0"/>
            <a:ext cx="9143797" cy="5143500"/>
          </a:xfrm>
          <a:prstGeom prst="rect">
            <a:avLst/>
          </a:prstGeom>
          <a:noFill/>
          <a:ln>
            <a:noFill/>
          </a:ln>
        </p:spPr>
      </p:pic>
      <p:sp>
        <p:nvSpPr>
          <p:cNvPr id="971" name="Google Shape;971;p38"/>
          <p:cNvSpPr txBox="1"/>
          <p:nvPr/>
        </p:nvSpPr>
        <p:spPr>
          <a:xfrm>
            <a:off x="5132153" y="2217122"/>
            <a:ext cx="32061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Arial"/>
                <a:ea typeface="Arial"/>
                <a:cs typeface="Arial"/>
                <a:sym typeface="Arial"/>
              </a:rPr>
              <a:t>Terima kasih</a:t>
            </a:r>
            <a:endParaRPr b="1" i="0" sz="3600" u="none" cap="none" strike="noStrike">
              <a:solidFill>
                <a:srgbClr val="FFFFFF"/>
              </a:solidFill>
              <a:latin typeface="Arial"/>
              <a:ea typeface="Arial"/>
              <a:cs typeface="Arial"/>
              <a:sym typeface="Arial"/>
            </a:endParaRPr>
          </a:p>
        </p:txBody>
      </p:sp>
      <p:sp>
        <p:nvSpPr>
          <p:cNvPr id="972" name="Google Shape;972;p38"/>
          <p:cNvSpPr txBox="1"/>
          <p:nvPr>
            <p:ph idx="12" type="sldNum"/>
          </p:nvPr>
        </p:nvSpPr>
        <p:spPr>
          <a:xfrm>
            <a:off x="8548688" y="4851400"/>
            <a:ext cx="595312" cy="18415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lt1"/>
                </a:solidFill>
                <a:latin typeface="Arial"/>
                <a:ea typeface="Arial"/>
                <a:cs typeface="Arial"/>
                <a:sym typeface="Arial"/>
              </a:rPr>
              <a:t>‹#›</a:t>
            </a:fld>
            <a:endParaRPr b="0" i="0" sz="8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graphicFrame>
        <p:nvGraphicFramePr>
          <p:cNvPr id="345" name="Google Shape;345;p4"/>
          <p:cNvGraphicFramePr/>
          <p:nvPr/>
        </p:nvGraphicFramePr>
        <p:xfrm>
          <a:off x="1779746" y="2000344"/>
          <a:ext cx="3000000" cy="3000000"/>
        </p:xfrm>
        <a:graphic>
          <a:graphicData uri="http://schemas.openxmlformats.org/drawingml/2006/table">
            <a:tbl>
              <a:tblPr bandRow="1" firstRow="1">
                <a:noFill/>
                <a:tableStyleId>{1E8812D3-577C-41D5-B72E-4CCFC2093D73}</a:tableStyleId>
              </a:tblPr>
              <a:tblGrid>
                <a:gridCol w="1794975"/>
                <a:gridCol w="1646400"/>
                <a:gridCol w="2176950"/>
                <a:gridCol w="1560675"/>
              </a:tblGrid>
              <a:tr h="2773050">
                <a:tc>
                  <a:txBody>
                    <a:bodyPr/>
                    <a:lstStyle/>
                    <a:p>
                      <a:pPr indent="-114935" lvl="0" marL="236220" marR="0" rtl="0" algn="l">
                        <a:lnSpc>
                          <a:spcPct val="100000"/>
                        </a:lnSpc>
                        <a:spcBef>
                          <a:spcPts val="0"/>
                        </a:spcBef>
                        <a:spcAft>
                          <a:spcPts val="0"/>
                        </a:spcAft>
                        <a:buClr>
                          <a:srgbClr val="000000"/>
                        </a:buClr>
                        <a:buSzPts val="675"/>
                        <a:buFont typeface="Arial"/>
                        <a:buAutoNum type="arabicPeriod"/>
                      </a:pPr>
                      <a:r>
                        <a:rPr lang="en-US" sz="900" u="none" cap="none" strike="noStrike">
                          <a:latin typeface="Quattrocento Sans"/>
                          <a:ea typeface="Quattrocento Sans"/>
                          <a:cs typeface="Quattrocento Sans"/>
                          <a:sym typeface="Quattrocento Sans"/>
                        </a:rPr>
                        <a:t>Perencanaan pembelajaran</a:t>
                      </a:r>
                      <a:endParaRPr sz="900" u="none" cap="none" strike="noStrike">
                        <a:latin typeface="Quattrocento Sans"/>
                        <a:ea typeface="Quattrocento Sans"/>
                        <a:cs typeface="Quattrocento Sans"/>
                        <a:sym typeface="Quattrocento Sans"/>
                      </a:endParaRPr>
                    </a:p>
                    <a:p>
                      <a:pPr indent="0" lvl="0" marL="236220" marR="0" rtl="0" algn="l">
                        <a:lnSpc>
                          <a:spcPct val="100000"/>
                        </a:lnSpc>
                        <a:spcBef>
                          <a:spcPts val="215"/>
                        </a:spcBef>
                        <a:spcAft>
                          <a:spcPts val="0"/>
                        </a:spcAft>
                        <a:buNone/>
                      </a:pPr>
                      <a:r>
                        <a:rPr lang="en-US" sz="900" u="none" cap="none" strike="noStrike">
                          <a:latin typeface="Quattrocento Sans"/>
                          <a:ea typeface="Quattrocento Sans"/>
                          <a:cs typeface="Quattrocento Sans"/>
                          <a:sym typeface="Quattrocento Sans"/>
                        </a:rPr>
                        <a:t>yang efektif.</a:t>
                      </a:r>
                      <a:endParaRPr sz="900" u="none" cap="none" strike="noStrike">
                        <a:latin typeface="Quattrocento Sans"/>
                        <a:ea typeface="Quattrocento Sans"/>
                        <a:cs typeface="Quattrocento Sans"/>
                        <a:sym typeface="Quattrocento Sans"/>
                      </a:endParaRPr>
                    </a:p>
                    <a:p>
                      <a:pPr indent="-114300" lvl="0" marL="236220" marR="160020" rtl="0" algn="l">
                        <a:lnSpc>
                          <a:spcPct val="114999"/>
                        </a:lnSpc>
                        <a:spcBef>
                          <a:spcPts val="5"/>
                        </a:spcBef>
                        <a:spcAft>
                          <a:spcPts val="0"/>
                        </a:spcAft>
                        <a:buClr>
                          <a:srgbClr val="000000"/>
                        </a:buClr>
                        <a:buSzPts val="675"/>
                        <a:buFont typeface="Arial"/>
                        <a:buAutoNum type="arabicPeriod" startAt="2"/>
                      </a:pPr>
                      <a:r>
                        <a:rPr lang="en-US" sz="900" u="none" cap="none" strike="noStrike">
                          <a:latin typeface="Quattrocento Sans"/>
                          <a:ea typeface="Quattrocento Sans"/>
                          <a:cs typeface="Quattrocento Sans"/>
                          <a:sym typeface="Quattrocento Sans"/>
                        </a:rPr>
                        <a:t>Pendekatan pembelajaran  memberikan pengalaman  menyenangkan, dan berpusat  pada anak, sesuai untuk anak  usia dini.</a:t>
                      </a:r>
                      <a:endParaRPr sz="900" u="none" cap="none" strike="noStrike">
                        <a:latin typeface="Quattrocento Sans"/>
                        <a:ea typeface="Quattrocento Sans"/>
                        <a:cs typeface="Quattrocento Sans"/>
                        <a:sym typeface="Quattrocento Sans"/>
                      </a:endParaRPr>
                    </a:p>
                    <a:p>
                      <a:pPr indent="-114300" lvl="0" marL="236220" marR="164465" rtl="0" algn="l">
                        <a:lnSpc>
                          <a:spcPct val="114999"/>
                        </a:lnSpc>
                        <a:spcBef>
                          <a:spcPts val="0"/>
                        </a:spcBef>
                        <a:spcAft>
                          <a:spcPts val="0"/>
                        </a:spcAft>
                        <a:buClr>
                          <a:srgbClr val="000000"/>
                        </a:buClr>
                        <a:buSzPts val="675"/>
                        <a:buFont typeface="Arial"/>
                        <a:buAutoNum type="arabicPeriod" startAt="2"/>
                      </a:pPr>
                      <a:r>
                        <a:rPr lang="en-US" sz="900" u="none" cap="none" strike="noStrike">
                          <a:latin typeface="Quattrocento Sans"/>
                          <a:ea typeface="Quattrocento Sans"/>
                          <a:cs typeface="Quattrocento Sans"/>
                          <a:sym typeface="Quattrocento Sans"/>
                        </a:rPr>
                        <a:t>Muatan pengembangan yang  selaras dengan kurikulum,  menguatkan aspek  perkembangan, kontekstual  dan bermakna.</a:t>
                      </a:r>
                      <a:endParaRPr sz="900" u="none" cap="none" strike="noStrike">
                        <a:latin typeface="Quattrocento Sans"/>
                        <a:ea typeface="Quattrocento Sans"/>
                        <a:cs typeface="Quattrocento Sans"/>
                        <a:sym typeface="Quattrocento Sans"/>
                      </a:endParaRPr>
                    </a:p>
                    <a:p>
                      <a:pPr indent="-114300" lvl="0" marL="236220" marR="179070" rtl="0" algn="l">
                        <a:lnSpc>
                          <a:spcPct val="114999"/>
                        </a:lnSpc>
                        <a:spcBef>
                          <a:spcPts val="0"/>
                        </a:spcBef>
                        <a:spcAft>
                          <a:spcPts val="0"/>
                        </a:spcAft>
                        <a:buClr>
                          <a:srgbClr val="000000"/>
                        </a:buClr>
                        <a:buSzPts val="675"/>
                        <a:buFont typeface="Arial"/>
                        <a:buAutoNum type="arabicPeriod" startAt="2"/>
                      </a:pPr>
                      <a:r>
                        <a:rPr lang="en-US" sz="900" u="none" cap="none" strike="noStrike">
                          <a:latin typeface="Quattrocento Sans"/>
                          <a:ea typeface="Quattrocento Sans"/>
                          <a:cs typeface="Quattrocento Sans"/>
                          <a:sym typeface="Quattrocento Sans"/>
                        </a:rPr>
                        <a:t>Asesmen yang meningkatkan  kualitas pembelajaran.</a:t>
                      </a:r>
                      <a:endParaRPr sz="900" u="none" cap="none" strike="noStrike">
                        <a:latin typeface="Quattrocento Sans"/>
                        <a:ea typeface="Quattrocento Sans"/>
                        <a:cs typeface="Quattrocento Sans"/>
                        <a:sym typeface="Quattrocento Sans"/>
                      </a:endParaRPr>
                    </a:p>
                  </a:txBody>
                  <a:tcPr marT="962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172720" lvl="0" marL="294640" marR="168910" rtl="0" algn="l">
                        <a:lnSpc>
                          <a:spcPct val="114999"/>
                        </a:lnSpc>
                        <a:spcBef>
                          <a:spcPts val="0"/>
                        </a:spcBef>
                        <a:spcAft>
                          <a:spcPts val="0"/>
                        </a:spcAft>
                        <a:buClr>
                          <a:srgbClr val="000000"/>
                        </a:buClr>
                        <a:buSzPts val="675"/>
                        <a:buFont typeface="Arial"/>
                        <a:buAutoNum type="arabicPeriod"/>
                      </a:pPr>
                      <a:r>
                        <a:rPr lang="en-US" sz="900" u="none" cap="none" strike="noStrike">
                          <a:latin typeface="Quattrocento Sans"/>
                          <a:ea typeface="Quattrocento Sans"/>
                          <a:cs typeface="Quattrocento Sans"/>
                          <a:sym typeface="Quattrocento Sans"/>
                        </a:rPr>
                        <a:t>Adanya interaksi  terencana dengan orang  tua/wali untuk  membangun  kesinambungan stimulasi  dari PAUD dan di rumah  (wadah komunikasi, kelas  orang tua, komite,  kegiatan yang melibatkan  orang tua, dst).</a:t>
                      </a:r>
                      <a:endParaRPr sz="900" u="none" cap="none" strike="noStrike">
                        <a:latin typeface="Quattrocento Sans"/>
                        <a:ea typeface="Quattrocento Sans"/>
                        <a:cs typeface="Quattrocento Sans"/>
                        <a:sym typeface="Quattrocento Sans"/>
                      </a:endParaRPr>
                    </a:p>
                    <a:p>
                      <a:pPr indent="-172720" lvl="0" marL="294640" marR="264160" rtl="0" algn="l">
                        <a:lnSpc>
                          <a:spcPct val="114999"/>
                        </a:lnSpc>
                        <a:spcBef>
                          <a:spcPts val="0"/>
                        </a:spcBef>
                        <a:spcAft>
                          <a:spcPts val="0"/>
                        </a:spcAft>
                        <a:buClr>
                          <a:srgbClr val="000000"/>
                        </a:buClr>
                        <a:buSzPts val="675"/>
                        <a:buFont typeface="Arial"/>
                        <a:buAutoNum type="arabicPeriod"/>
                      </a:pPr>
                      <a:r>
                        <a:rPr lang="en-US" sz="900" u="none" cap="none" strike="noStrike">
                          <a:latin typeface="Quattrocento Sans"/>
                          <a:ea typeface="Quattrocento Sans"/>
                          <a:cs typeface="Quattrocento Sans"/>
                          <a:sym typeface="Quattrocento Sans"/>
                        </a:rPr>
                        <a:t>Penguatan peran dan  kapasitas orang tua/wali  sebagai mitra pengajar  dan sumber belajar.</a:t>
                      </a:r>
                      <a:endParaRPr sz="900" u="none" cap="none" strike="noStrike">
                        <a:latin typeface="Quattrocento Sans"/>
                        <a:ea typeface="Quattrocento Sans"/>
                        <a:cs typeface="Quattrocento Sans"/>
                        <a:sym typeface="Quattrocento Sans"/>
                      </a:endParaRPr>
                    </a:p>
                  </a:txBody>
                  <a:tcPr marT="757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108584" lvl="0" marL="191135" marR="257175" rtl="0" algn="just">
                        <a:lnSpc>
                          <a:spcPct val="100000"/>
                        </a:lnSpc>
                        <a:spcBef>
                          <a:spcPts val="0"/>
                        </a:spcBef>
                        <a:spcAft>
                          <a:spcPts val="0"/>
                        </a:spcAft>
                        <a:buClr>
                          <a:srgbClr val="000000"/>
                        </a:buClr>
                        <a:buSzPts val="582"/>
                        <a:buFont typeface="Arial"/>
                        <a:buAutoNum type="arabicPeriod"/>
                      </a:pPr>
                      <a:r>
                        <a:rPr lang="en-US" sz="800" u="none" cap="none" strike="noStrike">
                          <a:latin typeface="Quattrocento Sans"/>
                          <a:ea typeface="Quattrocento Sans"/>
                          <a:cs typeface="Quattrocento Sans"/>
                          <a:sym typeface="Quattrocento Sans"/>
                        </a:rPr>
                        <a:t>Kelas orang tua, wahana untuk berbagi  informasi mengenai kebutuhan esensial  anak (intervensi gizi-sensitif).</a:t>
                      </a:r>
                      <a:endParaRPr sz="800" u="none" cap="none" strike="noStrike">
                        <a:latin typeface="Quattrocento Sans"/>
                        <a:ea typeface="Quattrocento Sans"/>
                        <a:cs typeface="Quattrocento Sans"/>
                        <a:sym typeface="Quattrocento Sans"/>
                      </a:endParaRPr>
                    </a:p>
                    <a:p>
                      <a:pPr indent="-108584" lvl="0" marL="191135" marR="212090" rtl="0" algn="just">
                        <a:lnSpc>
                          <a:spcPct val="100000"/>
                        </a:lnSpc>
                        <a:spcBef>
                          <a:spcPts val="0"/>
                        </a:spcBef>
                        <a:spcAft>
                          <a:spcPts val="0"/>
                        </a:spcAft>
                        <a:buClr>
                          <a:srgbClr val="000000"/>
                        </a:buClr>
                        <a:buSzPts val="582"/>
                        <a:buFont typeface="Arial"/>
                        <a:buAutoNum type="arabicPeriod"/>
                      </a:pPr>
                      <a:r>
                        <a:rPr lang="en-US" sz="800" u="none" cap="none" strike="noStrike">
                          <a:latin typeface="Quattrocento Sans"/>
                          <a:ea typeface="Quattrocento Sans"/>
                          <a:cs typeface="Quattrocento Sans"/>
                          <a:sym typeface="Quattrocento Sans"/>
                        </a:rPr>
                        <a:t>Pemantauan Pertumbuhan Anak (tinggi/  berat badan dan lingkar kepala)</a:t>
                      </a:r>
                      <a:endParaRPr sz="800" u="none" cap="none" strike="noStrike">
                        <a:latin typeface="Quattrocento Sans"/>
                        <a:ea typeface="Quattrocento Sans"/>
                        <a:cs typeface="Quattrocento Sans"/>
                        <a:sym typeface="Quattrocento Sans"/>
                      </a:endParaRPr>
                    </a:p>
                    <a:p>
                      <a:pPr indent="-109220" lvl="0" marL="191135" marR="0" rtl="0" algn="just">
                        <a:lnSpc>
                          <a:spcPct val="100000"/>
                        </a:lnSpc>
                        <a:spcBef>
                          <a:spcPts val="0"/>
                        </a:spcBef>
                        <a:spcAft>
                          <a:spcPts val="0"/>
                        </a:spcAft>
                        <a:buClr>
                          <a:srgbClr val="000000"/>
                        </a:buClr>
                        <a:buSzPts val="582"/>
                        <a:buFont typeface="Arial"/>
                        <a:buAutoNum type="arabicPeriod"/>
                      </a:pPr>
                      <a:r>
                        <a:rPr lang="en-US" sz="800" u="none" cap="none" strike="noStrike">
                          <a:latin typeface="Quattrocento Sans"/>
                          <a:ea typeface="Quattrocento Sans"/>
                          <a:cs typeface="Quattrocento Sans"/>
                          <a:sym typeface="Quattrocento Sans"/>
                        </a:rPr>
                        <a:t>Pemantauan Perkembangan Anak</a:t>
                      </a:r>
                      <a:endParaRPr sz="800" u="none" cap="none" strike="noStrike">
                        <a:latin typeface="Quattrocento Sans"/>
                        <a:ea typeface="Quattrocento Sans"/>
                        <a:cs typeface="Quattrocento Sans"/>
                        <a:sym typeface="Quattrocento Sans"/>
                      </a:endParaRPr>
                    </a:p>
                    <a:p>
                      <a:pPr indent="0" lvl="0" marL="191135" marR="0" rtl="0" algn="l">
                        <a:lnSpc>
                          <a:spcPct val="100000"/>
                        </a:lnSpc>
                        <a:spcBef>
                          <a:spcPts val="0"/>
                        </a:spcBef>
                        <a:spcAft>
                          <a:spcPts val="0"/>
                        </a:spcAft>
                        <a:buNone/>
                      </a:pPr>
                      <a:r>
                        <a:rPr lang="en-US" sz="800" u="none" cap="none" strike="noStrike">
                          <a:latin typeface="Quattrocento Sans"/>
                          <a:ea typeface="Quattrocento Sans"/>
                          <a:cs typeface="Quattrocento Sans"/>
                          <a:sym typeface="Quattrocento Sans"/>
                        </a:rPr>
                        <a:t>(DDTK/KPSP/KMS/KIA/ KKA)</a:t>
                      </a:r>
                      <a:endParaRPr sz="800" u="none" cap="none" strike="noStrike">
                        <a:latin typeface="Quattrocento Sans"/>
                        <a:ea typeface="Quattrocento Sans"/>
                        <a:cs typeface="Quattrocento Sans"/>
                        <a:sym typeface="Quattrocento Sans"/>
                      </a:endParaRPr>
                    </a:p>
                    <a:p>
                      <a:pPr indent="-108584" lvl="0" marL="191135" marR="389890" rtl="0" algn="l">
                        <a:lnSpc>
                          <a:spcPct val="100000"/>
                        </a:lnSpc>
                        <a:spcBef>
                          <a:spcPts val="0"/>
                        </a:spcBef>
                        <a:spcAft>
                          <a:spcPts val="0"/>
                        </a:spcAft>
                        <a:buClr>
                          <a:srgbClr val="000000"/>
                        </a:buClr>
                        <a:buSzPts val="582"/>
                        <a:buFont typeface="Arial"/>
                        <a:buAutoNum type="arabicPeriod" startAt="4"/>
                      </a:pPr>
                      <a:r>
                        <a:rPr lang="en-US" sz="800" u="none" cap="none" strike="noStrike">
                          <a:latin typeface="Quattrocento Sans"/>
                          <a:ea typeface="Quattrocento Sans"/>
                          <a:cs typeface="Quattrocento Sans"/>
                          <a:sym typeface="Quattrocento Sans"/>
                        </a:rPr>
                        <a:t>Berkoordinasi dengan unit lain terkait  pemenuhan gizi dan kesehatan</a:t>
                      </a:r>
                      <a:endParaRPr sz="800" u="none" cap="none" strike="noStrike">
                        <a:latin typeface="Quattrocento Sans"/>
                        <a:ea typeface="Quattrocento Sans"/>
                        <a:cs typeface="Quattrocento Sans"/>
                        <a:sym typeface="Quattrocento Sans"/>
                      </a:endParaRPr>
                    </a:p>
                    <a:p>
                      <a:pPr indent="-109220" lvl="0" marL="191135" marR="0" rtl="0" algn="l">
                        <a:lnSpc>
                          <a:spcPct val="100000"/>
                        </a:lnSpc>
                        <a:spcBef>
                          <a:spcPts val="0"/>
                        </a:spcBef>
                        <a:spcAft>
                          <a:spcPts val="0"/>
                        </a:spcAft>
                        <a:buClr>
                          <a:srgbClr val="000000"/>
                        </a:buClr>
                        <a:buSzPts val="582"/>
                        <a:buFont typeface="Arial"/>
                        <a:buAutoNum type="arabicPeriod" startAt="4"/>
                      </a:pPr>
                      <a:r>
                        <a:rPr lang="en-US" sz="800" u="none" cap="none" strike="noStrike">
                          <a:latin typeface="Quattrocento Sans"/>
                          <a:ea typeface="Quattrocento Sans"/>
                          <a:cs typeface="Quattrocento Sans"/>
                          <a:sym typeface="Quattrocento Sans"/>
                        </a:rPr>
                        <a:t>Menerapkan PHBS melalui pembiasaan.</a:t>
                      </a:r>
                      <a:endParaRPr/>
                    </a:p>
                    <a:p>
                      <a:pPr indent="-108584" lvl="0" marL="191135" marR="300990" rtl="0" algn="l">
                        <a:lnSpc>
                          <a:spcPct val="100000"/>
                        </a:lnSpc>
                        <a:spcBef>
                          <a:spcPts val="0"/>
                        </a:spcBef>
                        <a:spcAft>
                          <a:spcPts val="0"/>
                        </a:spcAft>
                        <a:buClr>
                          <a:srgbClr val="000000"/>
                        </a:buClr>
                        <a:buSzPts val="582"/>
                        <a:buFont typeface="Arial"/>
                        <a:buAutoNum type="arabicPeriod" startAt="4"/>
                      </a:pPr>
                      <a:r>
                        <a:rPr lang="en-US" sz="800" u="none" cap="none" strike="noStrike">
                          <a:latin typeface="Quattrocento Sans"/>
                          <a:ea typeface="Quattrocento Sans"/>
                          <a:cs typeface="Quattrocento Sans"/>
                          <a:sym typeface="Quattrocento Sans"/>
                        </a:rPr>
                        <a:t>Memberikan PMT dan/atau makanan  bergizi secara berkala (minimal 3 bulan  sekali)</a:t>
                      </a:r>
                      <a:endParaRPr sz="800" u="none" cap="none" strike="noStrike">
                        <a:latin typeface="Quattrocento Sans"/>
                        <a:ea typeface="Quattrocento Sans"/>
                        <a:cs typeface="Quattrocento Sans"/>
                        <a:sym typeface="Quattrocento Sans"/>
                      </a:endParaRPr>
                    </a:p>
                    <a:p>
                      <a:pPr indent="-108584" lvl="0" marL="191135" marR="346710" rtl="0" algn="l">
                        <a:lnSpc>
                          <a:spcPct val="100000"/>
                        </a:lnSpc>
                        <a:spcBef>
                          <a:spcPts val="0"/>
                        </a:spcBef>
                        <a:spcAft>
                          <a:spcPts val="0"/>
                        </a:spcAft>
                        <a:buClr>
                          <a:srgbClr val="000000"/>
                        </a:buClr>
                        <a:buSzPts val="582"/>
                        <a:buFont typeface="Arial"/>
                        <a:buAutoNum type="arabicPeriod" startAt="4"/>
                      </a:pPr>
                      <a:r>
                        <a:rPr lang="en-US" sz="800" u="none" cap="none" strike="noStrike">
                          <a:latin typeface="Quattrocento Sans"/>
                          <a:ea typeface="Quattrocento Sans"/>
                          <a:cs typeface="Quattrocento Sans"/>
                          <a:sym typeface="Quattrocento Sans"/>
                        </a:rPr>
                        <a:t>Memantau kepemilikan identitas (NIK)  peserta didik.</a:t>
                      </a:r>
                      <a:endParaRPr sz="800" u="none" cap="none" strike="noStrike">
                        <a:latin typeface="Quattrocento Sans"/>
                        <a:ea typeface="Quattrocento Sans"/>
                        <a:cs typeface="Quattrocento Sans"/>
                        <a:sym typeface="Quattrocento Sans"/>
                      </a:endParaRPr>
                    </a:p>
                    <a:p>
                      <a:pPr indent="-109220" lvl="0" marL="191135" marR="0" rtl="0" algn="l">
                        <a:lnSpc>
                          <a:spcPct val="100000"/>
                        </a:lnSpc>
                        <a:spcBef>
                          <a:spcPts val="0"/>
                        </a:spcBef>
                        <a:spcAft>
                          <a:spcPts val="0"/>
                        </a:spcAft>
                        <a:buClr>
                          <a:srgbClr val="000000"/>
                        </a:buClr>
                        <a:buSzPts val="582"/>
                        <a:buFont typeface="Arial"/>
                        <a:buAutoNum type="arabicPeriod" startAt="4"/>
                      </a:pPr>
                      <a:r>
                        <a:rPr lang="en-US" sz="800" u="none" cap="none" strike="noStrike">
                          <a:latin typeface="Quattrocento Sans"/>
                          <a:ea typeface="Quattrocento Sans"/>
                          <a:cs typeface="Quattrocento Sans"/>
                          <a:sym typeface="Quattrocento Sans"/>
                        </a:rPr>
                        <a:t>Ketersediaan fasilitas sanitasi dan air</a:t>
                      </a:r>
                      <a:endParaRPr/>
                    </a:p>
                    <a:p>
                      <a:pPr indent="0" lvl="0" marL="191135" marR="258445" rtl="0" algn="l">
                        <a:lnSpc>
                          <a:spcPct val="100000"/>
                        </a:lnSpc>
                        <a:spcBef>
                          <a:spcPts val="0"/>
                        </a:spcBef>
                        <a:spcAft>
                          <a:spcPts val="0"/>
                        </a:spcAft>
                        <a:buNone/>
                      </a:pPr>
                      <a:r>
                        <a:rPr lang="en-US" sz="800" u="none" cap="none" strike="noStrike">
                          <a:latin typeface="Quattrocento Sans"/>
                          <a:ea typeface="Quattrocento Sans"/>
                          <a:cs typeface="Quattrocento Sans"/>
                          <a:sym typeface="Quattrocento Sans"/>
                        </a:rPr>
                        <a:t>bersih (minimal, menggunakan material  sederhana dan ada air mengalir)</a:t>
                      </a:r>
                      <a:endParaRPr sz="800" u="none" cap="none" strike="noStrike">
                        <a:latin typeface="Quattrocento Sans"/>
                        <a:ea typeface="Quattrocento Sans"/>
                        <a:cs typeface="Quattrocento Sans"/>
                        <a:sym typeface="Quattrocento Sans"/>
                      </a:endParaRPr>
                    </a:p>
                  </a:txBody>
                  <a:tcPr marT="7667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23189" marR="0" rtl="0" algn="l">
                        <a:lnSpc>
                          <a:spcPct val="100000"/>
                        </a:lnSpc>
                        <a:spcBef>
                          <a:spcPts val="0"/>
                        </a:spcBef>
                        <a:spcAft>
                          <a:spcPts val="0"/>
                        </a:spcAft>
                        <a:buNone/>
                      </a:pPr>
                      <a:r>
                        <a:rPr lang="en-US" sz="800" u="none" cap="none" strike="noStrike">
                          <a:latin typeface="Quattrocento Sans"/>
                          <a:ea typeface="Quattrocento Sans"/>
                          <a:cs typeface="Quattrocento Sans"/>
                          <a:sym typeface="Quattrocento Sans"/>
                        </a:rPr>
                        <a:t>Mampu menghadirkan:</a:t>
                      </a:r>
                      <a:endParaRPr/>
                    </a:p>
                    <a:p>
                      <a:pPr indent="-108585" lvl="0" marL="237490" marR="0" rtl="0" algn="l">
                        <a:lnSpc>
                          <a:spcPct val="100000"/>
                        </a:lnSpc>
                        <a:spcBef>
                          <a:spcPts val="195"/>
                        </a:spcBef>
                        <a:spcAft>
                          <a:spcPts val="0"/>
                        </a:spcAft>
                        <a:buClr>
                          <a:srgbClr val="000000"/>
                        </a:buClr>
                        <a:buSzPts val="582"/>
                        <a:buFont typeface="Arial"/>
                        <a:buAutoNum type="arabicPeriod"/>
                      </a:pPr>
                      <a:r>
                        <a:rPr i="1" lang="en-US" sz="800" u="none" cap="none" strike="noStrike">
                          <a:latin typeface="Quattrocento Sans"/>
                          <a:ea typeface="Quattrocento Sans"/>
                          <a:cs typeface="Quattrocento Sans"/>
                          <a:sym typeface="Quattrocento Sans"/>
                        </a:rPr>
                        <a:t>Sarpras Esensial </a:t>
                      </a:r>
                      <a:r>
                        <a:rPr lang="en-US" sz="800" u="none" cap="none" strike="noStrike">
                          <a:latin typeface="Quattrocento Sans"/>
                          <a:ea typeface="Quattrocento Sans"/>
                          <a:cs typeface="Quattrocento Sans"/>
                          <a:sym typeface="Quattrocento Sans"/>
                        </a:rPr>
                        <a:t>yang</a:t>
                      </a:r>
                      <a:endParaRPr/>
                    </a:p>
                    <a:p>
                      <a:pPr indent="0" lvl="0" marL="237490" marR="192405" rtl="0" algn="l">
                        <a:lnSpc>
                          <a:spcPct val="114799"/>
                        </a:lnSpc>
                        <a:spcBef>
                          <a:spcPts val="10"/>
                        </a:spcBef>
                        <a:spcAft>
                          <a:spcPts val="0"/>
                        </a:spcAft>
                        <a:buNone/>
                      </a:pPr>
                      <a:r>
                        <a:rPr lang="en-US" sz="800" u="none" cap="none" strike="noStrike">
                          <a:latin typeface="Quattrocento Sans"/>
                          <a:ea typeface="Quattrocento Sans"/>
                          <a:cs typeface="Quattrocento Sans"/>
                          <a:sym typeface="Quattrocento Sans"/>
                        </a:rPr>
                        <a:t>berfokus pada keamanan  peserta didik dan esensial  untuk mendukung kualitas  layanan.</a:t>
                      </a:r>
                      <a:endParaRPr/>
                    </a:p>
                    <a:p>
                      <a:pPr indent="-108585" lvl="0" marL="237490" marR="0" rtl="0" algn="l">
                        <a:lnSpc>
                          <a:spcPct val="100000"/>
                        </a:lnSpc>
                        <a:spcBef>
                          <a:spcPts val="204"/>
                        </a:spcBef>
                        <a:spcAft>
                          <a:spcPts val="0"/>
                        </a:spcAft>
                        <a:buClr>
                          <a:srgbClr val="000000"/>
                        </a:buClr>
                        <a:buSzPts val="582"/>
                        <a:buFont typeface="Arial"/>
                        <a:buAutoNum type="arabicPeriod" startAt="2"/>
                      </a:pPr>
                      <a:r>
                        <a:rPr i="1" lang="en-US" sz="800" u="none" cap="none" strike="noStrike">
                          <a:latin typeface="Quattrocento Sans"/>
                          <a:ea typeface="Quattrocento Sans"/>
                          <a:cs typeface="Quattrocento Sans"/>
                          <a:sym typeface="Quattrocento Sans"/>
                        </a:rPr>
                        <a:t>Iklim aman (fisik-psikis)</a:t>
                      </a:r>
                      <a:endParaRPr sz="800" u="none" cap="none" strike="noStrike">
                        <a:latin typeface="Quattrocento Sans"/>
                        <a:ea typeface="Quattrocento Sans"/>
                        <a:cs typeface="Quattrocento Sans"/>
                        <a:sym typeface="Quattrocento Sans"/>
                      </a:endParaRPr>
                    </a:p>
                    <a:p>
                      <a:pPr indent="-108585" lvl="0" marL="237490" marR="0" rtl="0" algn="l">
                        <a:lnSpc>
                          <a:spcPct val="100000"/>
                        </a:lnSpc>
                        <a:spcBef>
                          <a:spcPts val="190"/>
                        </a:spcBef>
                        <a:spcAft>
                          <a:spcPts val="0"/>
                        </a:spcAft>
                        <a:buClr>
                          <a:srgbClr val="000000"/>
                        </a:buClr>
                        <a:buSzPts val="582"/>
                        <a:buFont typeface="Arial"/>
                        <a:buAutoNum type="arabicPeriod" startAt="2"/>
                      </a:pPr>
                      <a:r>
                        <a:rPr i="1" lang="en-US" sz="800" u="none" cap="none" strike="noStrike">
                          <a:latin typeface="Quattrocento Sans"/>
                          <a:ea typeface="Quattrocento Sans"/>
                          <a:cs typeface="Quattrocento Sans"/>
                          <a:sym typeface="Quattrocento Sans"/>
                        </a:rPr>
                        <a:t>Iklim inklusif</a:t>
                      </a:r>
                      <a:endParaRPr sz="800" u="none" cap="none" strike="noStrike">
                        <a:latin typeface="Quattrocento Sans"/>
                        <a:ea typeface="Quattrocento Sans"/>
                        <a:cs typeface="Quattrocento Sans"/>
                        <a:sym typeface="Quattrocento Sans"/>
                      </a:endParaRPr>
                    </a:p>
                    <a:p>
                      <a:pPr indent="-108585" lvl="0" marL="237490" marR="0" rtl="0" algn="l">
                        <a:lnSpc>
                          <a:spcPct val="100000"/>
                        </a:lnSpc>
                        <a:spcBef>
                          <a:spcPts val="204"/>
                        </a:spcBef>
                        <a:spcAft>
                          <a:spcPts val="0"/>
                        </a:spcAft>
                        <a:buClr>
                          <a:srgbClr val="000000"/>
                        </a:buClr>
                        <a:buSzPts val="582"/>
                        <a:buFont typeface="Arial"/>
                        <a:buAutoNum type="arabicPeriod" startAt="2"/>
                      </a:pPr>
                      <a:r>
                        <a:rPr i="1" lang="en-US" sz="800" u="none" cap="none" strike="noStrike">
                          <a:latin typeface="Quattrocento Sans"/>
                          <a:ea typeface="Quattrocento Sans"/>
                          <a:cs typeface="Quattrocento Sans"/>
                          <a:sym typeface="Quattrocento Sans"/>
                        </a:rPr>
                        <a:t>Iklim Partisipatif (trisentra)</a:t>
                      </a:r>
                      <a:endParaRPr sz="800" u="none" cap="none" strike="noStrike">
                        <a:latin typeface="Quattrocento Sans"/>
                        <a:ea typeface="Quattrocento Sans"/>
                        <a:cs typeface="Quattrocento Sans"/>
                        <a:sym typeface="Quattrocento Sans"/>
                      </a:endParaRPr>
                    </a:p>
                    <a:p>
                      <a:pPr indent="-108585" lvl="0" marL="237490" marR="0" rtl="0" algn="l">
                        <a:lnSpc>
                          <a:spcPct val="100000"/>
                        </a:lnSpc>
                        <a:spcBef>
                          <a:spcPts val="195"/>
                        </a:spcBef>
                        <a:spcAft>
                          <a:spcPts val="0"/>
                        </a:spcAft>
                        <a:buClr>
                          <a:srgbClr val="000000"/>
                        </a:buClr>
                        <a:buSzPts val="582"/>
                        <a:buFont typeface="Arial"/>
                        <a:buAutoNum type="arabicPeriod" startAt="2"/>
                      </a:pPr>
                      <a:r>
                        <a:rPr lang="en-US" sz="800" u="none" cap="none" strike="noStrike">
                          <a:latin typeface="Quattrocento Sans"/>
                          <a:ea typeface="Quattrocento Sans"/>
                          <a:cs typeface="Quattrocento Sans"/>
                          <a:sym typeface="Quattrocento Sans"/>
                        </a:rPr>
                        <a:t>Pengelolaan sumber daya</a:t>
                      </a:r>
                      <a:endParaRPr/>
                    </a:p>
                    <a:p>
                      <a:pPr indent="0" lvl="0" marL="237490" marR="0" rtl="0" algn="l">
                        <a:lnSpc>
                          <a:spcPct val="100000"/>
                        </a:lnSpc>
                        <a:spcBef>
                          <a:spcPts val="200"/>
                        </a:spcBef>
                        <a:spcAft>
                          <a:spcPts val="0"/>
                        </a:spcAft>
                        <a:buNone/>
                      </a:pPr>
                      <a:r>
                        <a:rPr lang="en-US" sz="800" u="none" cap="none" strike="noStrike">
                          <a:latin typeface="Quattrocento Sans"/>
                          <a:ea typeface="Quattrocento Sans"/>
                          <a:cs typeface="Quattrocento Sans"/>
                          <a:sym typeface="Quattrocento Sans"/>
                        </a:rPr>
                        <a:t>melalui </a:t>
                      </a:r>
                      <a:r>
                        <a:rPr i="1" lang="en-US" sz="800" u="none" cap="none" strike="noStrike">
                          <a:latin typeface="Quattrocento Sans"/>
                          <a:ea typeface="Quattrocento Sans"/>
                          <a:cs typeface="Quattrocento Sans"/>
                          <a:sym typeface="Quattrocento Sans"/>
                        </a:rPr>
                        <a:t>perencanaan</a:t>
                      </a:r>
                      <a:endParaRPr sz="800" u="none" cap="none" strike="noStrike">
                        <a:latin typeface="Quattrocento Sans"/>
                        <a:ea typeface="Quattrocento Sans"/>
                        <a:cs typeface="Quattrocento Sans"/>
                        <a:sym typeface="Quattrocento Sans"/>
                      </a:endParaRPr>
                    </a:p>
                    <a:p>
                      <a:pPr indent="0" lvl="0" marL="237490" marR="0" rtl="0" algn="l">
                        <a:lnSpc>
                          <a:spcPct val="100000"/>
                        </a:lnSpc>
                        <a:spcBef>
                          <a:spcPts val="195"/>
                        </a:spcBef>
                        <a:spcAft>
                          <a:spcPts val="0"/>
                        </a:spcAft>
                        <a:buNone/>
                      </a:pPr>
                      <a:r>
                        <a:rPr i="1" lang="en-US" sz="800" u="none" cap="none" strike="noStrike">
                          <a:latin typeface="Quattrocento Sans"/>
                          <a:ea typeface="Quattrocento Sans"/>
                          <a:cs typeface="Quattrocento Sans"/>
                          <a:sym typeface="Quattrocento Sans"/>
                        </a:rPr>
                        <a:t>berbasis data</a:t>
                      </a:r>
                      <a:endParaRPr sz="800" u="none" cap="none" strike="noStrike">
                        <a:latin typeface="Quattrocento Sans"/>
                        <a:ea typeface="Quattrocento Sans"/>
                        <a:cs typeface="Quattrocento Sans"/>
                        <a:sym typeface="Quattrocento Sans"/>
                      </a:endParaRPr>
                    </a:p>
                    <a:p>
                      <a:pPr indent="-108585" lvl="0" marL="237490" marR="386080" rtl="0" algn="l">
                        <a:lnSpc>
                          <a:spcPct val="114500"/>
                        </a:lnSpc>
                        <a:spcBef>
                          <a:spcPts val="15"/>
                        </a:spcBef>
                        <a:spcAft>
                          <a:spcPts val="0"/>
                        </a:spcAft>
                        <a:buClr>
                          <a:srgbClr val="000000"/>
                        </a:buClr>
                        <a:buSzPts val="582"/>
                        <a:buFont typeface="Arial"/>
                        <a:buAutoNum type="arabicPeriod" startAt="6"/>
                      </a:pPr>
                      <a:r>
                        <a:rPr i="1" lang="en-US" sz="800" u="none" cap="none" strike="noStrike">
                          <a:latin typeface="Quattrocento Sans"/>
                          <a:ea typeface="Quattrocento Sans"/>
                          <a:cs typeface="Quattrocento Sans"/>
                          <a:sym typeface="Quattrocento Sans"/>
                        </a:rPr>
                        <a:t>Refleksi dan perbaikan  pembelajaran oleh guru</a:t>
                      </a:r>
                      <a:endParaRPr sz="800" u="none" cap="none" strike="noStrike">
                        <a:latin typeface="Quattrocento Sans"/>
                        <a:ea typeface="Quattrocento Sans"/>
                        <a:cs typeface="Quattrocento Sans"/>
                        <a:sym typeface="Quattrocento Sans"/>
                      </a:endParaRPr>
                    </a:p>
                  </a:txBody>
                  <a:tcPr marT="9525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346" name="Google Shape;346;p4"/>
          <p:cNvSpPr/>
          <p:nvPr/>
        </p:nvSpPr>
        <p:spPr>
          <a:xfrm>
            <a:off x="5328666" y="1453895"/>
            <a:ext cx="1994535" cy="587693"/>
          </a:xfrm>
          <a:custGeom>
            <a:rect b="b" l="l" r="r" t="t"/>
            <a:pathLst>
              <a:path extrusionOk="0" h="783589" w="2659379">
                <a:moveTo>
                  <a:pt x="2528823" y="0"/>
                </a:moveTo>
                <a:lnTo>
                  <a:pt x="130555" y="0"/>
                </a:lnTo>
                <a:lnTo>
                  <a:pt x="79724" y="10255"/>
                </a:lnTo>
                <a:lnTo>
                  <a:pt x="38226" y="38227"/>
                </a:lnTo>
                <a:lnTo>
                  <a:pt x="10255" y="79724"/>
                </a:lnTo>
                <a:lnTo>
                  <a:pt x="0" y="130556"/>
                </a:lnTo>
                <a:lnTo>
                  <a:pt x="0" y="652780"/>
                </a:lnTo>
                <a:lnTo>
                  <a:pt x="10255" y="703611"/>
                </a:lnTo>
                <a:lnTo>
                  <a:pt x="38226" y="745109"/>
                </a:lnTo>
                <a:lnTo>
                  <a:pt x="79724" y="773080"/>
                </a:lnTo>
                <a:lnTo>
                  <a:pt x="130555" y="783336"/>
                </a:lnTo>
                <a:lnTo>
                  <a:pt x="2528823" y="783336"/>
                </a:lnTo>
                <a:lnTo>
                  <a:pt x="2579655" y="773080"/>
                </a:lnTo>
                <a:lnTo>
                  <a:pt x="2621153" y="745109"/>
                </a:lnTo>
                <a:lnTo>
                  <a:pt x="2649124" y="703611"/>
                </a:lnTo>
                <a:lnTo>
                  <a:pt x="2659379" y="652780"/>
                </a:lnTo>
                <a:lnTo>
                  <a:pt x="2659379" y="130556"/>
                </a:lnTo>
                <a:lnTo>
                  <a:pt x="2649124" y="79724"/>
                </a:lnTo>
                <a:lnTo>
                  <a:pt x="2621153" y="38226"/>
                </a:lnTo>
                <a:lnTo>
                  <a:pt x="2579655" y="10255"/>
                </a:lnTo>
                <a:lnTo>
                  <a:pt x="2528823" y="0"/>
                </a:lnTo>
                <a:close/>
              </a:path>
            </a:pathLst>
          </a:custGeom>
          <a:solidFill>
            <a:srgbClr val="FFAB4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47" name="Google Shape;347;p4"/>
          <p:cNvSpPr txBox="1"/>
          <p:nvPr/>
        </p:nvSpPr>
        <p:spPr>
          <a:xfrm>
            <a:off x="5461540" y="1502854"/>
            <a:ext cx="1731169" cy="458556"/>
          </a:xfrm>
          <a:prstGeom prst="rect">
            <a:avLst/>
          </a:prstGeom>
          <a:noFill/>
          <a:ln>
            <a:noFill/>
          </a:ln>
        </p:spPr>
        <p:txBody>
          <a:bodyPr anchorCtr="0" anchor="t" bIns="0" lIns="0" spcFirstLastPara="1" rIns="0" wrap="square" tIns="9025">
            <a:spAutoFit/>
          </a:bodyPr>
          <a:lstStyle/>
          <a:p>
            <a:pPr indent="-1905" lvl="0" marL="9049" marR="3810" rtl="0" algn="ctr">
              <a:lnSpc>
                <a:spcPct val="102299"/>
              </a:lnSpc>
              <a:spcBef>
                <a:spcPts val="0"/>
              </a:spcBef>
              <a:spcAft>
                <a:spcPts val="0"/>
              </a:spcAft>
              <a:buNone/>
            </a:pPr>
            <a:r>
              <a:rPr b="1" i="0" lang="en-US" sz="975" u="none" cap="none" strike="noStrike">
                <a:solidFill>
                  <a:srgbClr val="000000"/>
                </a:solidFill>
                <a:latin typeface="Arial"/>
                <a:ea typeface="Arial"/>
                <a:cs typeface="Arial"/>
                <a:sym typeface="Arial"/>
              </a:rPr>
              <a:t>DUKUNGAN PEMENUHAN  LAYANAN ESENSIAL AUD DI  LUAR PENDIDIKAN</a:t>
            </a:r>
            <a:endParaRPr b="0" i="0" sz="975" u="none" cap="none" strike="noStrike">
              <a:solidFill>
                <a:srgbClr val="000000"/>
              </a:solidFill>
              <a:latin typeface="Arial"/>
              <a:ea typeface="Arial"/>
              <a:cs typeface="Arial"/>
              <a:sym typeface="Arial"/>
            </a:endParaRPr>
          </a:p>
        </p:txBody>
      </p:sp>
      <p:sp>
        <p:nvSpPr>
          <p:cNvPr id="348" name="Google Shape;348;p4"/>
          <p:cNvSpPr/>
          <p:nvPr/>
        </p:nvSpPr>
        <p:spPr>
          <a:xfrm>
            <a:off x="1858517" y="1453895"/>
            <a:ext cx="1645920" cy="587693"/>
          </a:xfrm>
          <a:custGeom>
            <a:rect b="b" l="l" r="r" t="t"/>
            <a:pathLst>
              <a:path extrusionOk="0" h="783589" w="2194560">
                <a:moveTo>
                  <a:pt x="2064003" y="0"/>
                </a:moveTo>
                <a:lnTo>
                  <a:pt x="130556" y="0"/>
                </a:lnTo>
                <a:lnTo>
                  <a:pt x="79724" y="10255"/>
                </a:lnTo>
                <a:lnTo>
                  <a:pt x="38226" y="38227"/>
                </a:lnTo>
                <a:lnTo>
                  <a:pt x="10255" y="79724"/>
                </a:lnTo>
                <a:lnTo>
                  <a:pt x="0" y="130556"/>
                </a:lnTo>
                <a:lnTo>
                  <a:pt x="0" y="652780"/>
                </a:lnTo>
                <a:lnTo>
                  <a:pt x="10255" y="703611"/>
                </a:lnTo>
                <a:lnTo>
                  <a:pt x="38226" y="745109"/>
                </a:lnTo>
                <a:lnTo>
                  <a:pt x="79724" y="773080"/>
                </a:lnTo>
                <a:lnTo>
                  <a:pt x="130556" y="783336"/>
                </a:lnTo>
                <a:lnTo>
                  <a:pt x="2064003" y="783336"/>
                </a:lnTo>
                <a:lnTo>
                  <a:pt x="2114835" y="773080"/>
                </a:lnTo>
                <a:lnTo>
                  <a:pt x="2156333" y="745109"/>
                </a:lnTo>
                <a:lnTo>
                  <a:pt x="2184304" y="703611"/>
                </a:lnTo>
                <a:lnTo>
                  <a:pt x="2194560" y="652780"/>
                </a:lnTo>
                <a:lnTo>
                  <a:pt x="2194560" y="130556"/>
                </a:lnTo>
                <a:lnTo>
                  <a:pt x="2184304" y="79724"/>
                </a:lnTo>
                <a:lnTo>
                  <a:pt x="2156332" y="38226"/>
                </a:lnTo>
                <a:lnTo>
                  <a:pt x="2114835" y="10255"/>
                </a:lnTo>
                <a:lnTo>
                  <a:pt x="2064003" y="0"/>
                </a:lnTo>
                <a:close/>
              </a:path>
            </a:pathLst>
          </a:custGeom>
          <a:solidFill>
            <a:srgbClr val="97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49" name="Google Shape;349;p4"/>
          <p:cNvSpPr txBox="1"/>
          <p:nvPr/>
        </p:nvSpPr>
        <p:spPr>
          <a:xfrm>
            <a:off x="2115503" y="1579054"/>
            <a:ext cx="1131570" cy="305501"/>
          </a:xfrm>
          <a:prstGeom prst="rect">
            <a:avLst/>
          </a:prstGeom>
          <a:noFill/>
          <a:ln>
            <a:noFill/>
          </a:ln>
        </p:spPr>
        <p:txBody>
          <a:bodyPr anchorCtr="0" anchor="t" bIns="0" lIns="0" spcFirstLastPara="1" rIns="0" wrap="square" tIns="9025">
            <a:spAutoFit/>
          </a:bodyPr>
          <a:lstStyle/>
          <a:p>
            <a:pPr indent="-52864" lvl="0" marL="61913" marR="3810" rtl="0" algn="l">
              <a:lnSpc>
                <a:spcPct val="102299"/>
              </a:lnSpc>
              <a:spcBef>
                <a:spcPts val="0"/>
              </a:spcBef>
              <a:spcAft>
                <a:spcPts val="0"/>
              </a:spcAft>
              <a:buNone/>
            </a:pPr>
            <a:r>
              <a:rPr b="1" i="0" lang="en-US" sz="975" u="none" cap="none" strike="noStrike">
                <a:solidFill>
                  <a:srgbClr val="FFFFFF"/>
                </a:solidFill>
                <a:latin typeface="Arial"/>
                <a:ea typeface="Arial"/>
                <a:cs typeface="Arial"/>
                <a:sym typeface="Arial"/>
              </a:rPr>
              <a:t>KUALITAS PROSES  PEMBELA JARAN</a:t>
            </a:r>
            <a:endParaRPr b="0" i="0" sz="975" u="none" cap="none" strike="noStrike">
              <a:solidFill>
                <a:srgbClr val="000000"/>
              </a:solidFill>
              <a:latin typeface="Arial"/>
              <a:ea typeface="Arial"/>
              <a:cs typeface="Arial"/>
              <a:sym typeface="Arial"/>
            </a:endParaRPr>
          </a:p>
        </p:txBody>
      </p:sp>
      <p:sp>
        <p:nvSpPr>
          <p:cNvPr id="350" name="Google Shape;350;p4"/>
          <p:cNvSpPr/>
          <p:nvPr/>
        </p:nvSpPr>
        <p:spPr>
          <a:xfrm>
            <a:off x="3579875" y="1453895"/>
            <a:ext cx="1645920" cy="587693"/>
          </a:xfrm>
          <a:custGeom>
            <a:rect b="b" l="l" r="r" t="t"/>
            <a:pathLst>
              <a:path extrusionOk="0" h="783589" w="2194559">
                <a:moveTo>
                  <a:pt x="2064004" y="0"/>
                </a:moveTo>
                <a:lnTo>
                  <a:pt x="130556" y="0"/>
                </a:lnTo>
                <a:lnTo>
                  <a:pt x="79724" y="10255"/>
                </a:lnTo>
                <a:lnTo>
                  <a:pt x="38226" y="38227"/>
                </a:lnTo>
                <a:lnTo>
                  <a:pt x="10255" y="79724"/>
                </a:lnTo>
                <a:lnTo>
                  <a:pt x="0" y="130556"/>
                </a:lnTo>
                <a:lnTo>
                  <a:pt x="0" y="652780"/>
                </a:lnTo>
                <a:lnTo>
                  <a:pt x="10255" y="703611"/>
                </a:lnTo>
                <a:lnTo>
                  <a:pt x="38227" y="745109"/>
                </a:lnTo>
                <a:lnTo>
                  <a:pt x="79724" y="773080"/>
                </a:lnTo>
                <a:lnTo>
                  <a:pt x="130556" y="783336"/>
                </a:lnTo>
                <a:lnTo>
                  <a:pt x="2064004" y="783336"/>
                </a:lnTo>
                <a:lnTo>
                  <a:pt x="2114835" y="773080"/>
                </a:lnTo>
                <a:lnTo>
                  <a:pt x="2156333" y="745109"/>
                </a:lnTo>
                <a:lnTo>
                  <a:pt x="2184304" y="703611"/>
                </a:lnTo>
                <a:lnTo>
                  <a:pt x="2194560" y="652780"/>
                </a:lnTo>
                <a:lnTo>
                  <a:pt x="2194560" y="130556"/>
                </a:lnTo>
                <a:lnTo>
                  <a:pt x="2184304" y="79724"/>
                </a:lnTo>
                <a:lnTo>
                  <a:pt x="2156333" y="38226"/>
                </a:lnTo>
                <a:lnTo>
                  <a:pt x="2114835" y="10255"/>
                </a:lnTo>
                <a:lnTo>
                  <a:pt x="2064004" y="0"/>
                </a:lnTo>
                <a:close/>
              </a:path>
            </a:pathLst>
          </a:custGeom>
          <a:solidFill>
            <a:srgbClr val="0C343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51" name="Google Shape;351;p4"/>
          <p:cNvSpPr txBox="1"/>
          <p:nvPr/>
        </p:nvSpPr>
        <p:spPr>
          <a:xfrm>
            <a:off x="3724465" y="1579054"/>
            <a:ext cx="1357313" cy="305501"/>
          </a:xfrm>
          <a:prstGeom prst="rect">
            <a:avLst/>
          </a:prstGeom>
          <a:noFill/>
          <a:ln>
            <a:noFill/>
          </a:ln>
        </p:spPr>
        <p:txBody>
          <a:bodyPr anchorCtr="0" anchor="t" bIns="0" lIns="0" spcFirstLastPara="1" rIns="0" wrap="square" tIns="9025">
            <a:spAutoFit/>
          </a:bodyPr>
          <a:lstStyle/>
          <a:p>
            <a:pPr indent="-290513" lvl="0" marL="299561" marR="3810" rtl="0" algn="l">
              <a:lnSpc>
                <a:spcPct val="102299"/>
              </a:lnSpc>
              <a:spcBef>
                <a:spcPts val="0"/>
              </a:spcBef>
              <a:spcAft>
                <a:spcPts val="0"/>
              </a:spcAft>
              <a:buNone/>
            </a:pPr>
            <a:r>
              <a:rPr b="1" i="0" lang="en-US" sz="975" u="none" cap="none" strike="noStrike">
                <a:solidFill>
                  <a:srgbClr val="FFFFFF"/>
                </a:solidFill>
                <a:latin typeface="Arial"/>
                <a:ea typeface="Arial"/>
                <a:cs typeface="Arial"/>
                <a:sym typeface="Arial"/>
              </a:rPr>
              <a:t>KEMITRAAN DENGAN  ORANG TUA</a:t>
            </a:r>
            <a:endParaRPr b="0" i="0" sz="975" u="none" cap="none" strike="noStrike">
              <a:solidFill>
                <a:srgbClr val="000000"/>
              </a:solidFill>
              <a:latin typeface="Arial"/>
              <a:ea typeface="Arial"/>
              <a:cs typeface="Arial"/>
              <a:sym typeface="Arial"/>
            </a:endParaRPr>
          </a:p>
        </p:txBody>
      </p:sp>
      <p:sp>
        <p:nvSpPr>
          <p:cNvPr id="352" name="Google Shape;352;p4"/>
          <p:cNvSpPr/>
          <p:nvPr/>
        </p:nvSpPr>
        <p:spPr>
          <a:xfrm>
            <a:off x="7434071" y="1459611"/>
            <a:ext cx="1501140" cy="587693"/>
          </a:xfrm>
          <a:custGeom>
            <a:rect b="b" l="l" r="r" t="t"/>
            <a:pathLst>
              <a:path extrusionOk="0" h="783589" w="2001520">
                <a:moveTo>
                  <a:pt x="1870455" y="0"/>
                </a:moveTo>
                <a:lnTo>
                  <a:pt x="130555" y="0"/>
                </a:lnTo>
                <a:lnTo>
                  <a:pt x="79724" y="10255"/>
                </a:lnTo>
                <a:lnTo>
                  <a:pt x="38226" y="38226"/>
                </a:lnTo>
                <a:lnTo>
                  <a:pt x="10255" y="79724"/>
                </a:lnTo>
                <a:lnTo>
                  <a:pt x="0" y="130555"/>
                </a:lnTo>
                <a:lnTo>
                  <a:pt x="0" y="652779"/>
                </a:lnTo>
                <a:lnTo>
                  <a:pt x="10255" y="703611"/>
                </a:lnTo>
                <a:lnTo>
                  <a:pt x="38226" y="745109"/>
                </a:lnTo>
                <a:lnTo>
                  <a:pt x="79724" y="773080"/>
                </a:lnTo>
                <a:lnTo>
                  <a:pt x="130555" y="783336"/>
                </a:lnTo>
                <a:lnTo>
                  <a:pt x="1870455" y="783336"/>
                </a:lnTo>
                <a:lnTo>
                  <a:pt x="1921287" y="773080"/>
                </a:lnTo>
                <a:lnTo>
                  <a:pt x="1962784" y="745108"/>
                </a:lnTo>
                <a:lnTo>
                  <a:pt x="1990756" y="703611"/>
                </a:lnTo>
                <a:lnTo>
                  <a:pt x="2001011" y="652779"/>
                </a:lnTo>
                <a:lnTo>
                  <a:pt x="2001011" y="130555"/>
                </a:lnTo>
                <a:lnTo>
                  <a:pt x="1990756" y="79724"/>
                </a:lnTo>
                <a:lnTo>
                  <a:pt x="1962785" y="38226"/>
                </a:lnTo>
                <a:lnTo>
                  <a:pt x="1921287" y="10255"/>
                </a:lnTo>
                <a:lnTo>
                  <a:pt x="1870455" y="0"/>
                </a:lnTo>
                <a:close/>
              </a:path>
            </a:pathLst>
          </a:custGeom>
          <a:solidFill>
            <a:srgbClr val="B7B7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53" name="Google Shape;353;p4"/>
          <p:cNvSpPr txBox="1"/>
          <p:nvPr/>
        </p:nvSpPr>
        <p:spPr>
          <a:xfrm>
            <a:off x="7514844" y="1509045"/>
            <a:ext cx="1340167" cy="458556"/>
          </a:xfrm>
          <a:prstGeom prst="rect">
            <a:avLst/>
          </a:prstGeom>
          <a:noFill/>
          <a:ln>
            <a:noFill/>
          </a:ln>
        </p:spPr>
        <p:txBody>
          <a:bodyPr anchorCtr="0" anchor="t" bIns="0" lIns="0" spcFirstLastPara="1" rIns="0" wrap="square" tIns="9025">
            <a:spAutoFit/>
          </a:bodyPr>
          <a:lstStyle/>
          <a:p>
            <a:pPr indent="0" lvl="0" marL="9049" marR="3810" rtl="0" algn="ctr">
              <a:lnSpc>
                <a:spcPct val="102299"/>
              </a:lnSpc>
              <a:spcBef>
                <a:spcPts val="0"/>
              </a:spcBef>
              <a:spcAft>
                <a:spcPts val="0"/>
              </a:spcAft>
              <a:buNone/>
            </a:pPr>
            <a:r>
              <a:rPr b="1" i="0" lang="en-US" sz="975" u="none" cap="none" strike="noStrike">
                <a:solidFill>
                  <a:srgbClr val="000000"/>
                </a:solidFill>
                <a:latin typeface="Arial"/>
                <a:ea typeface="Arial"/>
                <a:cs typeface="Arial"/>
                <a:sym typeface="Arial"/>
              </a:rPr>
              <a:t>KEPEMIMPINAN DAN  PENGELOLAAN  SUMBER DAYA</a:t>
            </a:r>
            <a:endParaRPr b="0" i="0" sz="975" u="none" cap="none" strike="noStrike">
              <a:solidFill>
                <a:srgbClr val="000000"/>
              </a:solidFill>
              <a:latin typeface="Arial"/>
              <a:ea typeface="Arial"/>
              <a:cs typeface="Arial"/>
              <a:sym typeface="Arial"/>
            </a:endParaRPr>
          </a:p>
        </p:txBody>
      </p:sp>
      <p:grpSp>
        <p:nvGrpSpPr>
          <p:cNvPr id="354" name="Google Shape;354;p4"/>
          <p:cNvGrpSpPr/>
          <p:nvPr/>
        </p:nvGrpSpPr>
        <p:grpSpPr>
          <a:xfrm>
            <a:off x="6091619" y="1052131"/>
            <a:ext cx="470059" cy="444818"/>
            <a:chOff x="8122157" y="1402841"/>
            <a:chExt cx="626745" cy="593090"/>
          </a:xfrm>
        </p:grpSpPr>
        <p:sp>
          <p:nvSpPr>
            <p:cNvPr id="355" name="Google Shape;355;p4"/>
            <p:cNvSpPr/>
            <p:nvPr/>
          </p:nvSpPr>
          <p:spPr>
            <a:xfrm>
              <a:off x="8122157" y="1402841"/>
              <a:ext cx="626745" cy="593090"/>
            </a:xfrm>
            <a:custGeom>
              <a:rect b="b" l="l" r="r" t="t"/>
              <a:pathLst>
                <a:path extrusionOk="0" h="593089" w="626745">
                  <a:moveTo>
                    <a:pt x="313182" y="0"/>
                  </a:moveTo>
                  <a:lnTo>
                    <a:pt x="262380" y="3879"/>
                  </a:lnTo>
                  <a:lnTo>
                    <a:pt x="214189" y="15111"/>
                  </a:lnTo>
                  <a:lnTo>
                    <a:pt x="169253" y="33086"/>
                  </a:lnTo>
                  <a:lnTo>
                    <a:pt x="128217" y="57192"/>
                  </a:lnTo>
                  <a:lnTo>
                    <a:pt x="91725" y="86820"/>
                  </a:lnTo>
                  <a:lnTo>
                    <a:pt x="60423" y="121359"/>
                  </a:lnTo>
                  <a:lnTo>
                    <a:pt x="34955" y="160198"/>
                  </a:lnTo>
                  <a:lnTo>
                    <a:pt x="15965" y="202728"/>
                  </a:lnTo>
                  <a:lnTo>
                    <a:pt x="4098" y="248338"/>
                  </a:lnTo>
                  <a:lnTo>
                    <a:pt x="0" y="296418"/>
                  </a:lnTo>
                  <a:lnTo>
                    <a:pt x="4098" y="344497"/>
                  </a:lnTo>
                  <a:lnTo>
                    <a:pt x="15965" y="390107"/>
                  </a:lnTo>
                  <a:lnTo>
                    <a:pt x="34955" y="432637"/>
                  </a:lnTo>
                  <a:lnTo>
                    <a:pt x="60423" y="471476"/>
                  </a:lnTo>
                  <a:lnTo>
                    <a:pt x="91725" y="506015"/>
                  </a:lnTo>
                  <a:lnTo>
                    <a:pt x="128217" y="535643"/>
                  </a:lnTo>
                  <a:lnTo>
                    <a:pt x="169253" y="559749"/>
                  </a:lnTo>
                  <a:lnTo>
                    <a:pt x="214189" y="577724"/>
                  </a:lnTo>
                  <a:lnTo>
                    <a:pt x="262380" y="588956"/>
                  </a:lnTo>
                  <a:lnTo>
                    <a:pt x="313182" y="592836"/>
                  </a:lnTo>
                  <a:lnTo>
                    <a:pt x="363983" y="588956"/>
                  </a:lnTo>
                  <a:lnTo>
                    <a:pt x="412174" y="577724"/>
                  </a:lnTo>
                  <a:lnTo>
                    <a:pt x="457110" y="559749"/>
                  </a:lnTo>
                  <a:lnTo>
                    <a:pt x="498146" y="535643"/>
                  </a:lnTo>
                  <a:lnTo>
                    <a:pt x="534638" y="506015"/>
                  </a:lnTo>
                  <a:lnTo>
                    <a:pt x="565940" y="471476"/>
                  </a:lnTo>
                  <a:lnTo>
                    <a:pt x="591408" y="432637"/>
                  </a:lnTo>
                  <a:lnTo>
                    <a:pt x="610398" y="390107"/>
                  </a:lnTo>
                  <a:lnTo>
                    <a:pt x="622265" y="344497"/>
                  </a:lnTo>
                  <a:lnTo>
                    <a:pt x="626364" y="296418"/>
                  </a:lnTo>
                  <a:lnTo>
                    <a:pt x="622265" y="248338"/>
                  </a:lnTo>
                  <a:lnTo>
                    <a:pt x="610398" y="202728"/>
                  </a:lnTo>
                  <a:lnTo>
                    <a:pt x="591408" y="160198"/>
                  </a:lnTo>
                  <a:lnTo>
                    <a:pt x="565940" y="121359"/>
                  </a:lnTo>
                  <a:lnTo>
                    <a:pt x="534638" y="86820"/>
                  </a:lnTo>
                  <a:lnTo>
                    <a:pt x="498146" y="57192"/>
                  </a:lnTo>
                  <a:lnTo>
                    <a:pt x="457110" y="33086"/>
                  </a:lnTo>
                  <a:lnTo>
                    <a:pt x="412174" y="15111"/>
                  </a:lnTo>
                  <a:lnTo>
                    <a:pt x="363983" y="3879"/>
                  </a:lnTo>
                  <a:lnTo>
                    <a:pt x="313182" y="0"/>
                  </a:lnTo>
                  <a:close/>
                </a:path>
              </a:pathLst>
            </a:custGeom>
            <a:solidFill>
              <a:srgbClr val="FFAB4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56" name="Google Shape;356;p4"/>
            <p:cNvSpPr/>
            <p:nvPr/>
          </p:nvSpPr>
          <p:spPr>
            <a:xfrm>
              <a:off x="8122157" y="1402841"/>
              <a:ext cx="626745" cy="593090"/>
            </a:xfrm>
            <a:custGeom>
              <a:rect b="b" l="l" r="r" t="t"/>
              <a:pathLst>
                <a:path extrusionOk="0" h="593089" w="626745">
                  <a:moveTo>
                    <a:pt x="0" y="296418"/>
                  </a:moveTo>
                  <a:lnTo>
                    <a:pt x="4098" y="248338"/>
                  </a:lnTo>
                  <a:lnTo>
                    <a:pt x="15965" y="202728"/>
                  </a:lnTo>
                  <a:lnTo>
                    <a:pt x="34955" y="160198"/>
                  </a:lnTo>
                  <a:lnTo>
                    <a:pt x="60423" y="121359"/>
                  </a:lnTo>
                  <a:lnTo>
                    <a:pt x="91725" y="86820"/>
                  </a:lnTo>
                  <a:lnTo>
                    <a:pt x="128217" y="57192"/>
                  </a:lnTo>
                  <a:lnTo>
                    <a:pt x="169253" y="33086"/>
                  </a:lnTo>
                  <a:lnTo>
                    <a:pt x="214189" y="15111"/>
                  </a:lnTo>
                  <a:lnTo>
                    <a:pt x="262380" y="3879"/>
                  </a:lnTo>
                  <a:lnTo>
                    <a:pt x="313182" y="0"/>
                  </a:lnTo>
                  <a:lnTo>
                    <a:pt x="363983" y="3879"/>
                  </a:lnTo>
                  <a:lnTo>
                    <a:pt x="412174" y="15111"/>
                  </a:lnTo>
                  <a:lnTo>
                    <a:pt x="457110" y="33086"/>
                  </a:lnTo>
                  <a:lnTo>
                    <a:pt x="498146" y="57192"/>
                  </a:lnTo>
                  <a:lnTo>
                    <a:pt x="534638" y="86820"/>
                  </a:lnTo>
                  <a:lnTo>
                    <a:pt x="565940" y="121359"/>
                  </a:lnTo>
                  <a:lnTo>
                    <a:pt x="591408" y="160198"/>
                  </a:lnTo>
                  <a:lnTo>
                    <a:pt x="610398" y="202728"/>
                  </a:lnTo>
                  <a:lnTo>
                    <a:pt x="622265" y="248338"/>
                  </a:lnTo>
                  <a:lnTo>
                    <a:pt x="626364" y="296418"/>
                  </a:lnTo>
                  <a:lnTo>
                    <a:pt x="622265" y="344497"/>
                  </a:lnTo>
                  <a:lnTo>
                    <a:pt x="610398" y="390107"/>
                  </a:lnTo>
                  <a:lnTo>
                    <a:pt x="591408" y="432637"/>
                  </a:lnTo>
                  <a:lnTo>
                    <a:pt x="565940" y="471476"/>
                  </a:lnTo>
                  <a:lnTo>
                    <a:pt x="534638" y="506015"/>
                  </a:lnTo>
                  <a:lnTo>
                    <a:pt x="498146" y="535643"/>
                  </a:lnTo>
                  <a:lnTo>
                    <a:pt x="457110" y="559749"/>
                  </a:lnTo>
                  <a:lnTo>
                    <a:pt x="412174" y="577724"/>
                  </a:lnTo>
                  <a:lnTo>
                    <a:pt x="363983" y="588956"/>
                  </a:lnTo>
                  <a:lnTo>
                    <a:pt x="313182" y="592836"/>
                  </a:lnTo>
                  <a:lnTo>
                    <a:pt x="262380" y="588956"/>
                  </a:lnTo>
                  <a:lnTo>
                    <a:pt x="214189" y="577724"/>
                  </a:lnTo>
                  <a:lnTo>
                    <a:pt x="169253" y="559749"/>
                  </a:lnTo>
                  <a:lnTo>
                    <a:pt x="128217" y="535643"/>
                  </a:lnTo>
                  <a:lnTo>
                    <a:pt x="91725" y="506015"/>
                  </a:lnTo>
                  <a:lnTo>
                    <a:pt x="60423" y="471476"/>
                  </a:lnTo>
                  <a:lnTo>
                    <a:pt x="34955" y="432637"/>
                  </a:lnTo>
                  <a:lnTo>
                    <a:pt x="15965" y="390107"/>
                  </a:lnTo>
                  <a:lnTo>
                    <a:pt x="4098" y="344497"/>
                  </a:lnTo>
                  <a:lnTo>
                    <a:pt x="0" y="296418"/>
                  </a:lnTo>
                  <a:close/>
                </a:path>
              </a:pathLst>
            </a:custGeom>
            <a:noFill/>
            <a:ln cap="flat" cmpd="sng" w="381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357" name="Google Shape;357;p4"/>
            <p:cNvPicPr preferRelativeResize="0"/>
            <p:nvPr/>
          </p:nvPicPr>
          <p:blipFill rotWithShape="1">
            <a:blip r:embed="rId3">
              <a:alphaModFix/>
            </a:blip>
            <a:srcRect b="0" l="0" r="0" t="0"/>
            <a:stretch/>
          </p:blipFill>
          <p:spPr>
            <a:xfrm>
              <a:off x="8223503" y="1499615"/>
              <a:ext cx="422148" cy="399288"/>
            </a:xfrm>
            <a:prstGeom prst="rect">
              <a:avLst/>
            </a:prstGeom>
            <a:noFill/>
            <a:ln>
              <a:noFill/>
            </a:ln>
          </p:spPr>
        </p:pic>
      </p:grpSp>
      <p:grpSp>
        <p:nvGrpSpPr>
          <p:cNvPr id="358" name="Google Shape;358;p4"/>
          <p:cNvGrpSpPr/>
          <p:nvPr/>
        </p:nvGrpSpPr>
        <p:grpSpPr>
          <a:xfrm>
            <a:off x="2446592" y="1052131"/>
            <a:ext cx="471011" cy="444818"/>
            <a:chOff x="3262122" y="1402841"/>
            <a:chExt cx="628015" cy="593090"/>
          </a:xfrm>
        </p:grpSpPr>
        <p:sp>
          <p:nvSpPr>
            <p:cNvPr id="359" name="Google Shape;359;p4"/>
            <p:cNvSpPr/>
            <p:nvPr/>
          </p:nvSpPr>
          <p:spPr>
            <a:xfrm>
              <a:off x="3262122" y="1402841"/>
              <a:ext cx="628015" cy="593090"/>
            </a:xfrm>
            <a:custGeom>
              <a:rect b="b" l="l" r="r" t="t"/>
              <a:pathLst>
                <a:path extrusionOk="0" h="593089" w="628014">
                  <a:moveTo>
                    <a:pt x="313943" y="0"/>
                  </a:moveTo>
                  <a:lnTo>
                    <a:pt x="263028" y="3879"/>
                  </a:lnTo>
                  <a:lnTo>
                    <a:pt x="214725" y="15111"/>
                  </a:lnTo>
                  <a:lnTo>
                    <a:pt x="169682" y="33086"/>
                  </a:lnTo>
                  <a:lnTo>
                    <a:pt x="128546" y="57192"/>
                  </a:lnTo>
                  <a:lnTo>
                    <a:pt x="91963" y="86820"/>
                  </a:lnTo>
                  <a:lnTo>
                    <a:pt x="60582" y="121359"/>
                  </a:lnTo>
                  <a:lnTo>
                    <a:pt x="35047" y="160198"/>
                  </a:lnTo>
                  <a:lnTo>
                    <a:pt x="16008" y="202728"/>
                  </a:lnTo>
                  <a:lnTo>
                    <a:pt x="4109" y="248338"/>
                  </a:lnTo>
                  <a:lnTo>
                    <a:pt x="0" y="296418"/>
                  </a:lnTo>
                  <a:lnTo>
                    <a:pt x="4109" y="344497"/>
                  </a:lnTo>
                  <a:lnTo>
                    <a:pt x="16008" y="390107"/>
                  </a:lnTo>
                  <a:lnTo>
                    <a:pt x="35047" y="432637"/>
                  </a:lnTo>
                  <a:lnTo>
                    <a:pt x="60582" y="471476"/>
                  </a:lnTo>
                  <a:lnTo>
                    <a:pt x="91963" y="506015"/>
                  </a:lnTo>
                  <a:lnTo>
                    <a:pt x="128546" y="535643"/>
                  </a:lnTo>
                  <a:lnTo>
                    <a:pt x="169682" y="559749"/>
                  </a:lnTo>
                  <a:lnTo>
                    <a:pt x="214725" y="577724"/>
                  </a:lnTo>
                  <a:lnTo>
                    <a:pt x="263028" y="588956"/>
                  </a:lnTo>
                  <a:lnTo>
                    <a:pt x="313943" y="592836"/>
                  </a:lnTo>
                  <a:lnTo>
                    <a:pt x="364859" y="588956"/>
                  </a:lnTo>
                  <a:lnTo>
                    <a:pt x="413162" y="577724"/>
                  </a:lnTo>
                  <a:lnTo>
                    <a:pt x="458205" y="559749"/>
                  </a:lnTo>
                  <a:lnTo>
                    <a:pt x="499341" y="535643"/>
                  </a:lnTo>
                  <a:lnTo>
                    <a:pt x="535924" y="506015"/>
                  </a:lnTo>
                  <a:lnTo>
                    <a:pt x="567305" y="471476"/>
                  </a:lnTo>
                  <a:lnTo>
                    <a:pt x="592840" y="432637"/>
                  </a:lnTo>
                  <a:lnTo>
                    <a:pt x="611879" y="390107"/>
                  </a:lnTo>
                  <a:lnTo>
                    <a:pt x="623778" y="344497"/>
                  </a:lnTo>
                  <a:lnTo>
                    <a:pt x="627888" y="296418"/>
                  </a:lnTo>
                  <a:lnTo>
                    <a:pt x="623778" y="248338"/>
                  </a:lnTo>
                  <a:lnTo>
                    <a:pt x="611879" y="202728"/>
                  </a:lnTo>
                  <a:lnTo>
                    <a:pt x="592840" y="160198"/>
                  </a:lnTo>
                  <a:lnTo>
                    <a:pt x="567305" y="121359"/>
                  </a:lnTo>
                  <a:lnTo>
                    <a:pt x="535924" y="86820"/>
                  </a:lnTo>
                  <a:lnTo>
                    <a:pt x="499341" y="57192"/>
                  </a:lnTo>
                  <a:lnTo>
                    <a:pt x="458205" y="33086"/>
                  </a:lnTo>
                  <a:lnTo>
                    <a:pt x="413162" y="15111"/>
                  </a:lnTo>
                  <a:lnTo>
                    <a:pt x="364859" y="3879"/>
                  </a:lnTo>
                  <a:lnTo>
                    <a:pt x="313943" y="0"/>
                  </a:lnTo>
                  <a:close/>
                </a:path>
              </a:pathLst>
            </a:custGeom>
            <a:solidFill>
              <a:srgbClr val="97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60" name="Google Shape;360;p4"/>
            <p:cNvSpPr/>
            <p:nvPr/>
          </p:nvSpPr>
          <p:spPr>
            <a:xfrm>
              <a:off x="3262122" y="1402841"/>
              <a:ext cx="628015" cy="593090"/>
            </a:xfrm>
            <a:custGeom>
              <a:rect b="b" l="l" r="r" t="t"/>
              <a:pathLst>
                <a:path extrusionOk="0" h="593089" w="628014">
                  <a:moveTo>
                    <a:pt x="0" y="296418"/>
                  </a:moveTo>
                  <a:lnTo>
                    <a:pt x="4109" y="248338"/>
                  </a:lnTo>
                  <a:lnTo>
                    <a:pt x="16008" y="202728"/>
                  </a:lnTo>
                  <a:lnTo>
                    <a:pt x="35047" y="160198"/>
                  </a:lnTo>
                  <a:lnTo>
                    <a:pt x="60582" y="121359"/>
                  </a:lnTo>
                  <a:lnTo>
                    <a:pt x="91963" y="86820"/>
                  </a:lnTo>
                  <a:lnTo>
                    <a:pt x="128546" y="57192"/>
                  </a:lnTo>
                  <a:lnTo>
                    <a:pt x="169682" y="33086"/>
                  </a:lnTo>
                  <a:lnTo>
                    <a:pt x="214725" y="15111"/>
                  </a:lnTo>
                  <a:lnTo>
                    <a:pt x="263028" y="3879"/>
                  </a:lnTo>
                  <a:lnTo>
                    <a:pt x="313943" y="0"/>
                  </a:lnTo>
                  <a:lnTo>
                    <a:pt x="364859" y="3879"/>
                  </a:lnTo>
                  <a:lnTo>
                    <a:pt x="413162" y="15111"/>
                  </a:lnTo>
                  <a:lnTo>
                    <a:pt x="458205" y="33086"/>
                  </a:lnTo>
                  <a:lnTo>
                    <a:pt x="499341" y="57192"/>
                  </a:lnTo>
                  <a:lnTo>
                    <a:pt x="535924" y="86820"/>
                  </a:lnTo>
                  <a:lnTo>
                    <a:pt x="567305" y="121359"/>
                  </a:lnTo>
                  <a:lnTo>
                    <a:pt x="592840" y="160198"/>
                  </a:lnTo>
                  <a:lnTo>
                    <a:pt x="611879" y="202728"/>
                  </a:lnTo>
                  <a:lnTo>
                    <a:pt x="623778" y="248338"/>
                  </a:lnTo>
                  <a:lnTo>
                    <a:pt x="627888" y="296418"/>
                  </a:lnTo>
                  <a:lnTo>
                    <a:pt x="623778" y="344497"/>
                  </a:lnTo>
                  <a:lnTo>
                    <a:pt x="611879" y="390107"/>
                  </a:lnTo>
                  <a:lnTo>
                    <a:pt x="592840" y="432637"/>
                  </a:lnTo>
                  <a:lnTo>
                    <a:pt x="567305" y="471476"/>
                  </a:lnTo>
                  <a:lnTo>
                    <a:pt x="535924" y="506015"/>
                  </a:lnTo>
                  <a:lnTo>
                    <a:pt x="499341" y="535643"/>
                  </a:lnTo>
                  <a:lnTo>
                    <a:pt x="458205" y="559749"/>
                  </a:lnTo>
                  <a:lnTo>
                    <a:pt x="413162" y="577724"/>
                  </a:lnTo>
                  <a:lnTo>
                    <a:pt x="364859" y="588956"/>
                  </a:lnTo>
                  <a:lnTo>
                    <a:pt x="313943" y="592836"/>
                  </a:lnTo>
                  <a:lnTo>
                    <a:pt x="263028" y="588956"/>
                  </a:lnTo>
                  <a:lnTo>
                    <a:pt x="214725" y="577724"/>
                  </a:lnTo>
                  <a:lnTo>
                    <a:pt x="169682" y="559749"/>
                  </a:lnTo>
                  <a:lnTo>
                    <a:pt x="128546" y="535643"/>
                  </a:lnTo>
                  <a:lnTo>
                    <a:pt x="91963" y="506015"/>
                  </a:lnTo>
                  <a:lnTo>
                    <a:pt x="60582" y="471476"/>
                  </a:lnTo>
                  <a:lnTo>
                    <a:pt x="35047" y="432637"/>
                  </a:lnTo>
                  <a:lnTo>
                    <a:pt x="16008" y="390107"/>
                  </a:lnTo>
                  <a:lnTo>
                    <a:pt x="4109" y="344497"/>
                  </a:lnTo>
                  <a:lnTo>
                    <a:pt x="0" y="296418"/>
                  </a:lnTo>
                  <a:close/>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361" name="Google Shape;361;p4"/>
            <p:cNvPicPr preferRelativeResize="0"/>
            <p:nvPr/>
          </p:nvPicPr>
          <p:blipFill rotWithShape="1">
            <a:blip r:embed="rId4">
              <a:alphaModFix/>
            </a:blip>
            <a:srcRect b="0" l="0" r="0" t="0"/>
            <a:stretch/>
          </p:blipFill>
          <p:spPr>
            <a:xfrm>
              <a:off x="3331464" y="1434083"/>
              <a:ext cx="544067" cy="515112"/>
            </a:xfrm>
            <a:prstGeom prst="rect">
              <a:avLst/>
            </a:prstGeom>
            <a:noFill/>
            <a:ln>
              <a:noFill/>
            </a:ln>
          </p:spPr>
        </p:pic>
      </p:grpSp>
      <p:grpSp>
        <p:nvGrpSpPr>
          <p:cNvPr id="362" name="Google Shape;362;p4"/>
          <p:cNvGrpSpPr/>
          <p:nvPr/>
        </p:nvGrpSpPr>
        <p:grpSpPr>
          <a:xfrm>
            <a:off x="7950137" y="1058990"/>
            <a:ext cx="470059" cy="444818"/>
            <a:chOff x="10600181" y="1411986"/>
            <a:chExt cx="626745" cy="593090"/>
          </a:xfrm>
        </p:grpSpPr>
        <p:sp>
          <p:nvSpPr>
            <p:cNvPr id="363" name="Google Shape;363;p4"/>
            <p:cNvSpPr/>
            <p:nvPr/>
          </p:nvSpPr>
          <p:spPr>
            <a:xfrm>
              <a:off x="10600181" y="1411986"/>
              <a:ext cx="626745" cy="593090"/>
            </a:xfrm>
            <a:custGeom>
              <a:rect b="b" l="l" r="r" t="t"/>
              <a:pathLst>
                <a:path extrusionOk="0" h="593089" w="626745">
                  <a:moveTo>
                    <a:pt x="313182" y="0"/>
                  </a:moveTo>
                  <a:lnTo>
                    <a:pt x="262380" y="3879"/>
                  </a:lnTo>
                  <a:lnTo>
                    <a:pt x="214189" y="15111"/>
                  </a:lnTo>
                  <a:lnTo>
                    <a:pt x="169253" y="33086"/>
                  </a:lnTo>
                  <a:lnTo>
                    <a:pt x="128217" y="57192"/>
                  </a:lnTo>
                  <a:lnTo>
                    <a:pt x="91725" y="86820"/>
                  </a:lnTo>
                  <a:lnTo>
                    <a:pt x="60423" y="121359"/>
                  </a:lnTo>
                  <a:lnTo>
                    <a:pt x="34955" y="160198"/>
                  </a:lnTo>
                  <a:lnTo>
                    <a:pt x="15965" y="202728"/>
                  </a:lnTo>
                  <a:lnTo>
                    <a:pt x="4098" y="248338"/>
                  </a:lnTo>
                  <a:lnTo>
                    <a:pt x="0" y="296417"/>
                  </a:lnTo>
                  <a:lnTo>
                    <a:pt x="4098" y="344497"/>
                  </a:lnTo>
                  <a:lnTo>
                    <a:pt x="15965" y="390107"/>
                  </a:lnTo>
                  <a:lnTo>
                    <a:pt x="34955" y="432637"/>
                  </a:lnTo>
                  <a:lnTo>
                    <a:pt x="60423" y="471476"/>
                  </a:lnTo>
                  <a:lnTo>
                    <a:pt x="91725" y="506015"/>
                  </a:lnTo>
                  <a:lnTo>
                    <a:pt x="128217" y="535643"/>
                  </a:lnTo>
                  <a:lnTo>
                    <a:pt x="169253" y="559749"/>
                  </a:lnTo>
                  <a:lnTo>
                    <a:pt x="214189" y="577724"/>
                  </a:lnTo>
                  <a:lnTo>
                    <a:pt x="262380" y="588956"/>
                  </a:lnTo>
                  <a:lnTo>
                    <a:pt x="313182" y="592836"/>
                  </a:lnTo>
                  <a:lnTo>
                    <a:pt x="363983" y="588956"/>
                  </a:lnTo>
                  <a:lnTo>
                    <a:pt x="412174" y="577724"/>
                  </a:lnTo>
                  <a:lnTo>
                    <a:pt x="457110" y="559749"/>
                  </a:lnTo>
                  <a:lnTo>
                    <a:pt x="498146" y="535643"/>
                  </a:lnTo>
                  <a:lnTo>
                    <a:pt x="534638" y="506015"/>
                  </a:lnTo>
                  <a:lnTo>
                    <a:pt x="565940" y="471476"/>
                  </a:lnTo>
                  <a:lnTo>
                    <a:pt x="591408" y="432637"/>
                  </a:lnTo>
                  <a:lnTo>
                    <a:pt x="610398" y="390107"/>
                  </a:lnTo>
                  <a:lnTo>
                    <a:pt x="622265" y="344497"/>
                  </a:lnTo>
                  <a:lnTo>
                    <a:pt x="626364" y="296417"/>
                  </a:lnTo>
                  <a:lnTo>
                    <a:pt x="622265" y="248338"/>
                  </a:lnTo>
                  <a:lnTo>
                    <a:pt x="610398" y="202728"/>
                  </a:lnTo>
                  <a:lnTo>
                    <a:pt x="591408" y="160198"/>
                  </a:lnTo>
                  <a:lnTo>
                    <a:pt x="565940" y="121359"/>
                  </a:lnTo>
                  <a:lnTo>
                    <a:pt x="534638" y="86820"/>
                  </a:lnTo>
                  <a:lnTo>
                    <a:pt x="498146" y="57192"/>
                  </a:lnTo>
                  <a:lnTo>
                    <a:pt x="457110" y="33086"/>
                  </a:lnTo>
                  <a:lnTo>
                    <a:pt x="412174" y="15111"/>
                  </a:lnTo>
                  <a:lnTo>
                    <a:pt x="363983" y="3879"/>
                  </a:lnTo>
                  <a:lnTo>
                    <a:pt x="313182" y="0"/>
                  </a:lnTo>
                  <a:close/>
                </a:path>
              </a:pathLst>
            </a:custGeom>
            <a:solidFill>
              <a:srgbClr val="B7B7B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64" name="Google Shape;364;p4"/>
            <p:cNvSpPr/>
            <p:nvPr/>
          </p:nvSpPr>
          <p:spPr>
            <a:xfrm>
              <a:off x="10600181" y="1411986"/>
              <a:ext cx="626745" cy="593090"/>
            </a:xfrm>
            <a:custGeom>
              <a:rect b="b" l="l" r="r" t="t"/>
              <a:pathLst>
                <a:path extrusionOk="0" h="593089" w="626745">
                  <a:moveTo>
                    <a:pt x="0" y="296417"/>
                  </a:moveTo>
                  <a:lnTo>
                    <a:pt x="4098" y="248338"/>
                  </a:lnTo>
                  <a:lnTo>
                    <a:pt x="15965" y="202728"/>
                  </a:lnTo>
                  <a:lnTo>
                    <a:pt x="34955" y="160198"/>
                  </a:lnTo>
                  <a:lnTo>
                    <a:pt x="60423" y="121359"/>
                  </a:lnTo>
                  <a:lnTo>
                    <a:pt x="91725" y="86820"/>
                  </a:lnTo>
                  <a:lnTo>
                    <a:pt x="128217" y="57192"/>
                  </a:lnTo>
                  <a:lnTo>
                    <a:pt x="169253" y="33086"/>
                  </a:lnTo>
                  <a:lnTo>
                    <a:pt x="214189" y="15111"/>
                  </a:lnTo>
                  <a:lnTo>
                    <a:pt x="262380" y="3879"/>
                  </a:lnTo>
                  <a:lnTo>
                    <a:pt x="313182" y="0"/>
                  </a:lnTo>
                  <a:lnTo>
                    <a:pt x="363983" y="3879"/>
                  </a:lnTo>
                  <a:lnTo>
                    <a:pt x="412174" y="15111"/>
                  </a:lnTo>
                  <a:lnTo>
                    <a:pt x="457110" y="33086"/>
                  </a:lnTo>
                  <a:lnTo>
                    <a:pt x="498146" y="57192"/>
                  </a:lnTo>
                  <a:lnTo>
                    <a:pt x="534638" y="86820"/>
                  </a:lnTo>
                  <a:lnTo>
                    <a:pt x="565940" y="121359"/>
                  </a:lnTo>
                  <a:lnTo>
                    <a:pt x="591408" y="160198"/>
                  </a:lnTo>
                  <a:lnTo>
                    <a:pt x="610398" y="202728"/>
                  </a:lnTo>
                  <a:lnTo>
                    <a:pt x="622265" y="248338"/>
                  </a:lnTo>
                  <a:lnTo>
                    <a:pt x="626364" y="296417"/>
                  </a:lnTo>
                  <a:lnTo>
                    <a:pt x="622265" y="344497"/>
                  </a:lnTo>
                  <a:lnTo>
                    <a:pt x="610398" y="390107"/>
                  </a:lnTo>
                  <a:lnTo>
                    <a:pt x="591408" y="432637"/>
                  </a:lnTo>
                  <a:lnTo>
                    <a:pt x="565940" y="471476"/>
                  </a:lnTo>
                  <a:lnTo>
                    <a:pt x="534638" y="506015"/>
                  </a:lnTo>
                  <a:lnTo>
                    <a:pt x="498146" y="535643"/>
                  </a:lnTo>
                  <a:lnTo>
                    <a:pt x="457110" y="559749"/>
                  </a:lnTo>
                  <a:lnTo>
                    <a:pt x="412174" y="577724"/>
                  </a:lnTo>
                  <a:lnTo>
                    <a:pt x="363983" y="588956"/>
                  </a:lnTo>
                  <a:lnTo>
                    <a:pt x="313182" y="592836"/>
                  </a:lnTo>
                  <a:lnTo>
                    <a:pt x="262380" y="588956"/>
                  </a:lnTo>
                  <a:lnTo>
                    <a:pt x="214189" y="577724"/>
                  </a:lnTo>
                  <a:lnTo>
                    <a:pt x="169253" y="559749"/>
                  </a:lnTo>
                  <a:lnTo>
                    <a:pt x="128217" y="535643"/>
                  </a:lnTo>
                  <a:lnTo>
                    <a:pt x="91725" y="506015"/>
                  </a:lnTo>
                  <a:lnTo>
                    <a:pt x="60423" y="471476"/>
                  </a:lnTo>
                  <a:lnTo>
                    <a:pt x="34955" y="432637"/>
                  </a:lnTo>
                  <a:lnTo>
                    <a:pt x="15965" y="390107"/>
                  </a:lnTo>
                  <a:lnTo>
                    <a:pt x="4098" y="344497"/>
                  </a:lnTo>
                  <a:lnTo>
                    <a:pt x="0" y="296417"/>
                  </a:lnTo>
                  <a:close/>
                </a:path>
              </a:pathLst>
            </a:custGeom>
            <a:noFill/>
            <a:ln cap="flat" cmpd="sng" w="381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365" name="Google Shape;365;p4"/>
            <p:cNvPicPr preferRelativeResize="0"/>
            <p:nvPr/>
          </p:nvPicPr>
          <p:blipFill rotWithShape="1">
            <a:blip r:embed="rId5">
              <a:alphaModFix/>
            </a:blip>
            <a:srcRect b="0" l="0" r="0" t="0"/>
            <a:stretch/>
          </p:blipFill>
          <p:spPr>
            <a:xfrm>
              <a:off x="10712195" y="1511807"/>
              <a:ext cx="400811" cy="381000"/>
            </a:xfrm>
            <a:prstGeom prst="rect">
              <a:avLst/>
            </a:prstGeom>
            <a:noFill/>
            <a:ln>
              <a:noFill/>
            </a:ln>
          </p:spPr>
        </p:pic>
      </p:grpSp>
      <p:grpSp>
        <p:nvGrpSpPr>
          <p:cNvPr id="366" name="Google Shape;366;p4"/>
          <p:cNvGrpSpPr/>
          <p:nvPr/>
        </p:nvGrpSpPr>
        <p:grpSpPr>
          <a:xfrm>
            <a:off x="4167949" y="1052131"/>
            <a:ext cx="471011" cy="444818"/>
            <a:chOff x="5557265" y="1402841"/>
            <a:chExt cx="628015" cy="593090"/>
          </a:xfrm>
        </p:grpSpPr>
        <p:sp>
          <p:nvSpPr>
            <p:cNvPr id="367" name="Google Shape;367;p4"/>
            <p:cNvSpPr/>
            <p:nvPr/>
          </p:nvSpPr>
          <p:spPr>
            <a:xfrm>
              <a:off x="5557265" y="1402841"/>
              <a:ext cx="628015" cy="593090"/>
            </a:xfrm>
            <a:custGeom>
              <a:rect b="b" l="l" r="r" t="t"/>
              <a:pathLst>
                <a:path extrusionOk="0" h="593089" w="628014">
                  <a:moveTo>
                    <a:pt x="313944" y="0"/>
                  </a:moveTo>
                  <a:lnTo>
                    <a:pt x="263028" y="3879"/>
                  </a:lnTo>
                  <a:lnTo>
                    <a:pt x="214725" y="15111"/>
                  </a:lnTo>
                  <a:lnTo>
                    <a:pt x="169682" y="33086"/>
                  </a:lnTo>
                  <a:lnTo>
                    <a:pt x="128546" y="57192"/>
                  </a:lnTo>
                  <a:lnTo>
                    <a:pt x="91963" y="86820"/>
                  </a:lnTo>
                  <a:lnTo>
                    <a:pt x="60582" y="121359"/>
                  </a:lnTo>
                  <a:lnTo>
                    <a:pt x="35047" y="160198"/>
                  </a:lnTo>
                  <a:lnTo>
                    <a:pt x="16008" y="202728"/>
                  </a:lnTo>
                  <a:lnTo>
                    <a:pt x="4109" y="248338"/>
                  </a:lnTo>
                  <a:lnTo>
                    <a:pt x="0" y="296418"/>
                  </a:lnTo>
                  <a:lnTo>
                    <a:pt x="4109" y="344497"/>
                  </a:lnTo>
                  <a:lnTo>
                    <a:pt x="16008" y="390107"/>
                  </a:lnTo>
                  <a:lnTo>
                    <a:pt x="35047" y="432637"/>
                  </a:lnTo>
                  <a:lnTo>
                    <a:pt x="60582" y="471476"/>
                  </a:lnTo>
                  <a:lnTo>
                    <a:pt x="91963" y="506015"/>
                  </a:lnTo>
                  <a:lnTo>
                    <a:pt x="128546" y="535643"/>
                  </a:lnTo>
                  <a:lnTo>
                    <a:pt x="169682" y="559749"/>
                  </a:lnTo>
                  <a:lnTo>
                    <a:pt x="214725" y="577724"/>
                  </a:lnTo>
                  <a:lnTo>
                    <a:pt x="263028" y="588956"/>
                  </a:lnTo>
                  <a:lnTo>
                    <a:pt x="313944" y="592836"/>
                  </a:lnTo>
                  <a:lnTo>
                    <a:pt x="364859" y="588956"/>
                  </a:lnTo>
                  <a:lnTo>
                    <a:pt x="413162" y="577724"/>
                  </a:lnTo>
                  <a:lnTo>
                    <a:pt x="458205" y="559749"/>
                  </a:lnTo>
                  <a:lnTo>
                    <a:pt x="499341" y="535643"/>
                  </a:lnTo>
                  <a:lnTo>
                    <a:pt x="535924" y="506015"/>
                  </a:lnTo>
                  <a:lnTo>
                    <a:pt x="567305" y="471476"/>
                  </a:lnTo>
                  <a:lnTo>
                    <a:pt x="592840" y="432637"/>
                  </a:lnTo>
                  <a:lnTo>
                    <a:pt x="611879" y="390107"/>
                  </a:lnTo>
                  <a:lnTo>
                    <a:pt x="623778" y="344497"/>
                  </a:lnTo>
                  <a:lnTo>
                    <a:pt x="627888" y="296418"/>
                  </a:lnTo>
                  <a:lnTo>
                    <a:pt x="623778" y="248338"/>
                  </a:lnTo>
                  <a:lnTo>
                    <a:pt x="611879" y="202728"/>
                  </a:lnTo>
                  <a:lnTo>
                    <a:pt x="592840" y="160198"/>
                  </a:lnTo>
                  <a:lnTo>
                    <a:pt x="567305" y="121359"/>
                  </a:lnTo>
                  <a:lnTo>
                    <a:pt x="535924" y="86820"/>
                  </a:lnTo>
                  <a:lnTo>
                    <a:pt x="499341" y="57192"/>
                  </a:lnTo>
                  <a:lnTo>
                    <a:pt x="458205" y="33086"/>
                  </a:lnTo>
                  <a:lnTo>
                    <a:pt x="413162" y="15111"/>
                  </a:lnTo>
                  <a:lnTo>
                    <a:pt x="364859" y="3879"/>
                  </a:lnTo>
                  <a:lnTo>
                    <a:pt x="313944" y="0"/>
                  </a:lnTo>
                  <a:close/>
                </a:path>
              </a:pathLst>
            </a:custGeom>
            <a:solidFill>
              <a:srgbClr val="0A333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68" name="Google Shape;368;p4"/>
            <p:cNvSpPr/>
            <p:nvPr/>
          </p:nvSpPr>
          <p:spPr>
            <a:xfrm>
              <a:off x="5557265" y="1402841"/>
              <a:ext cx="628015" cy="593090"/>
            </a:xfrm>
            <a:custGeom>
              <a:rect b="b" l="l" r="r" t="t"/>
              <a:pathLst>
                <a:path extrusionOk="0" h="593089" w="628014">
                  <a:moveTo>
                    <a:pt x="0" y="296418"/>
                  </a:moveTo>
                  <a:lnTo>
                    <a:pt x="4109" y="248338"/>
                  </a:lnTo>
                  <a:lnTo>
                    <a:pt x="16008" y="202728"/>
                  </a:lnTo>
                  <a:lnTo>
                    <a:pt x="35047" y="160198"/>
                  </a:lnTo>
                  <a:lnTo>
                    <a:pt x="60582" y="121359"/>
                  </a:lnTo>
                  <a:lnTo>
                    <a:pt x="91963" y="86820"/>
                  </a:lnTo>
                  <a:lnTo>
                    <a:pt x="128546" y="57192"/>
                  </a:lnTo>
                  <a:lnTo>
                    <a:pt x="169682" y="33086"/>
                  </a:lnTo>
                  <a:lnTo>
                    <a:pt x="214725" y="15111"/>
                  </a:lnTo>
                  <a:lnTo>
                    <a:pt x="263028" y="3879"/>
                  </a:lnTo>
                  <a:lnTo>
                    <a:pt x="313944" y="0"/>
                  </a:lnTo>
                  <a:lnTo>
                    <a:pt x="364859" y="3879"/>
                  </a:lnTo>
                  <a:lnTo>
                    <a:pt x="413162" y="15111"/>
                  </a:lnTo>
                  <a:lnTo>
                    <a:pt x="458205" y="33086"/>
                  </a:lnTo>
                  <a:lnTo>
                    <a:pt x="499341" y="57192"/>
                  </a:lnTo>
                  <a:lnTo>
                    <a:pt x="535924" y="86820"/>
                  </a:lnTo>
                  <a:lnTo>
                    <a:pt x="567305" y="121359"/>
                  </a:lnTo>
                  <a:lnTo>
                    <a:pt x="592840" y="160198"/>
                  </a:lnTo>
                  <a:lnTo>
                    <a:pt x="611879" y="202728"/>
                  </a:lnTo>
                  <a:lnTo>
                    <a:pt x="623778" y="248338"/>
                  </a:lnTo>
                  <a:lnTo>
                    <a:pt x="627888" y="296418"/>
                  </a:lnTo>
                  <a:lnTo>
                    <a:pt x="623778" y="344497"/>
                  </a:lnTo>
                  <a:lnTo>
                    <a:pt x="611879" y="390107"/>
                  </a:lnTo>
                  <a:lnTo>
                    <a:pt x="592840" y="432637"/>
                  </a:lnTo>
                  <a:lnTo>
                    <a:pt x="567305" y="471476"/>
                  </a:lnTo>
                  <a:lnTo>
                    <a:pt x="535924" y="506015"/>
                  </a:lnTo>
                  <a:lnTo>
                    <a:pt x="499341" y="535643"/>
                  </a:lnTo>
                  <a:lnTo>
                    <a:pt x="458205" y="559749"/>
                  </a:lnTo>
                  <a:lnTo>
                    <a:pt x="413162" y="577724"/>
                  </a:lnTo>
                  <a:lnTo>
                    <a:pt x="364859" y="588956"/>
                  </a:lnTo>
                  <a:lnTo>
                    <a:pt x="313944" y="592836"/>
                  </a:lnTo>
                  <a:lnTo>
                    <a:pt x="263028" y="588956"/>
                  </a:lnTo>
                  <a:lnTo>
                    <a:pt x="214725" y="577724"/>
                  </a:lnTo>
                  <a:lnTo>
                    <a:pt x="169682" y="559749"/>
                  </a:lnTo>
                  <a:lnTo>
                    <a:pt x="128546" y="535643"/>
                  </a:lnTo>
                  <a:lnTo>
                    <a:pt x="91963" y="506015"/>
                  </a:lnTo>
                  <a:lnTo>
                    <a:pt x="60582" y="471476"/>
                  </a:lnTo>
                  <a:lnTo>
                    <a:pt x="35047" y="432637"/>
                  </a:lnTo>
                  <a:lnTo>
                    <a:pt x="16008" y="390107"/>
                  </a:lnTo>
                  <a:lnTo>
                    <a:pt x="4109" y="344497"/>
                  </a:lnTo>
                  <a:lnTo>
                    <a:pt x="0" y="296418"/>
                  </a:lnTo>
                  <a:close/>
                </a:path>
              </a:pathLst>
            </a:custGeom>
            <a:noFill/>
            <a:ln cap="flat" cmpd="sng" w="380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369" name="Google Shape;369;p4"/>
            <p:cNvPicPr preferRelativeResize="0"/>
            <p:nvPr/>
          </p:nvPicPr>
          <p:blipFill rotWithShape="1">
            <a:blip r:embed="rId6">
              <a:alphaModFix/>
            </a:blip>
            <a:srcRect b="0" l="0" r="0" t="0"/>
            <a:stretch/>
          </p:blipFill>
          <p:spPr>
            <a:xfrm>
              <a:off x="5647943" y="1487423"/>
              <a:ext cx="446531" cy="423672"/>
            </a:xfrm>
            <a:prstGeom prst="rect">
              <a:avLst/>
            </a:prstGeom>
            <a:noFill/>
            <a:ln>
              <a:noFill/>
            </a:ln>
          </p:spPr>
        </p:pic>
      </p:grpSp>
      <p:grpSp>
        <p:nvGrpSpPr>
          <p:cNvPr id="370" name="Google Shape;370;p4"/>
          <p:cNvGrpSpPr/>
          <p:nvPr/>
        </p:nvGrpSpPr>
        <p:grpSpPr>
          <a:xfrm>
            <a:off x="82296" y="1562481"/>
            <a:ext cx="1647349" cy="3113722"/>
            <a:chOff x="109728" y="2083307"/>
            <a:chExt cx="2196465" cy="4151629"/>
          </a:xfrm>
        </p:grpSpPr>
        <p:sp>
          <p:nvSpPr>
            <p:cNvPr id="371" name="Google Shape;371;p4"/>
            <p:cNvSpPr/>
            <p:nvPr/>
          </p:nvSpPr>
          <p:spPr>
            <a:xfrm>
              <a:off x="109728" y="2083307"/>
              <a:ext cx="2196465" cy="4151629"/>
            </a:xfrm>
            <a:custGeom>
              <a:rect b="b" l="l" r="r" t="t"/>
              <a:pathLst>
                <a:path extrusionOk="0" h="4151629" w="2196465">
                  <a:moveTo>
                    <a:pt x="1523746" y="0"/>
                  </a:moveTo>
                  <a:lnTo>
                    <a:pt x="0" y="0"/>
                  </a:lnTo>
                  <a:lnTo>
                    <a:pt x="0" y="4151376"/>
                  </a:lnTo>
                  <a:lnTo>
                    <a:pt x="1523746" y="4151376"/>
                  </a:lnTo>
                  <a:lnTo>
                    <a:pt x="2196084" y="2075687"/>
                  </a:lnTo>
                  <a:lnTo>
                    <a:pt x="1523746" y="0"/>
                  </a:lnTo>
                  <a:close/>
                </a:path>
              </a:pathLst>
            </a:custGeom>
            <a:solidFill>
              <a:srgbClr val="E7E6E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2" name="Google Shape;372;p4"/>
            <p:cNvSpPr/>
            <p:nvPr/>
          </p:nvSpPr>
          <p:spPr>
            <a:xfrm>
              <a:off x="109728" y="2083307"/>
              <a:ext cx="2196465" cy="4151629"/>
            </a:xfrm>
            <a:custGeom>
              <a:rect b="b" l="l" r="r" t="t"/>
              <a:pathLst>
                <a:path extrusionOk="0" h="4151629" w="2196465">
                  <a:moveTo>
                    <a:pt x="0" y="0"/>
                  </a:moveTo>
                  <a:lnTo>
                    <a:pt x="1523746" y="0"/>
                  </a:lnTo>
                  <a:lnTo>
                    <a:pt x="2196084" y="2075687"/>
                  </a:lnTo>
                  <a:lnTo>
                    <a:pt x="1523746" y="4151376"/>
                  </a:lnTo>
                  <a:lnTo>
                    <a:pt x="0" y="4151376"/>
                  </a:lnTo>
                  <a:lnTo>
                    <a:pt x="0" y="0"/>
                  </a:lnTo>
                  <a:close/>
                </a:path>
              </a:pathLst>
            </a:custGeom>
            <a:noFill/>
            <a:ln cap="flat" cmpd="sng" w="9525">
              <a:solidFill>
                <a:srgbClr val="44536A"/>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grpSp>
      <p:sp>
        <p:nvSpPr>
          <p:cNvPr id="373" name="Google Shape;373;p4"/>
          <p:cNvSpPr txBox="1"/>
          <p:nvPr/>
        </p:nvSpPr>
        <p:spPr>
          <a:xfrm>
            <a:off x="206044" y="1914620"/>
            <a:ext cx="1145858" cy="2409795"/>
          </a:xfrm>
          <a:prstGeom prst="rect">
            <a:avLst/>
          </a:prstGeom>
          <a:noFill/>
          <a:ln>
            <a:noFill/>
          </a:ln>
        </p:spPr>
        <p:txBody>
          <a:bodyPr anchorCtr="0" anchor="t" bIns="0" lIns="0" spcFirstLastPara="1" rIns="0" wrap="square" tIns="9025">
            <a:spAutoFit/>
          </a:bodyPr>
          <a:lstStyle/>
          <a:p>
            <a:pPr indent="-476" lvl="0" marL="70009" marR="63341" rtl="0" algn="ctr">
              <a:lnSpc>
                <a:spcPct val="100000"/>
              </a:lnSpc>
              <a:spcBef>
                <a:spcPts val="0"/>
              </a:spcBef>
              <a:spcAft>
                <a:spcPts val="0"/>
              </a:spcAft>
              <a:buNone/>
            </a:pPr>
            <a:r>
              <a:rPr b="1" i="0" lang="en-US" sz="1200" u="none" cap="none" strike="noStrike">
                <a:solidFill>
                  <a:srgbClr val="000000"/>
                </a:solidFill>
                <a:latin typeface="Roboto"/>
                <a:ea typeface="Roboto"/>
                <a:cs typeface="Roboto"/>
                <a:sym typeface="Roboto"/>
              </a:rPr>
              <a:t>Pendidik dan  tenaga  kependidikan  </a:t>
            </a:r>
            <a:r>
              <a:rPr b="0" i="0" lang="en-US" sz="1200" u="none" cap="none" strike="noStrike">
                <a:solidFill>
                  <a:srgbClr val="000000"/>
                </a:solidFill>
                <a:latin typeface="Roboto"/>
                <a:ea typeface="Roboto"/>
                <a:cs typeface="Roboto"/>
                <a:sym typeface="Roboto"/>
              </a:rPr>
              <a:t>adalah </a:t>
            </a:r>
            <a:r>
              <a:rPr b="1" i="0" lang="en-US" sz="1200" u="none" cap="none" strike="noStrike">
                <a:solidFill>
                  <a:srgbClr val="000000"/>
                </a:solidFill>
                <a:latin typeface="Roboto"/>
                <a:ea typeface="Roboto"/>
                <a:cs typeface="Roboto"/>
                <a:sym typeface="Roboto"/>
              </a:rPr>
              <a:t>fondasi  dari PAUD  Berkualitas.</a:t>
            </a:r>
            <a:endParaRPr b="0" i="0" sz="1200" u="none" cap="none" strike="noStrike">
              <a:solidFill>
                <a:srgbClr val="000000"/>
              </a:solidFill>
              <a:latin typeface="Roboto"/>
              <a:ea typeface="Roboto"/>
              <a:cs typeface="Roboto"/>
              <a:sym typeface="Roboto"/>
            </a:endParaRPr>
          </a:p>
          <a:p>
            <a:pPr indent="953" lvl="0" marL="9525" marR="3810" rtl="0" algn="ctr">
              <a:lnSpc>
                <a:spcPct val="100000"/>
              </a:lnSpc>
              <a:spcBef>
                <a:spcPts val="0"/>
              </a:spcBef>
              <a:spcAft>
                <a:spcPts val="0"/>
              </a:spcAft>
              <a:buNone/>
            </a:pPr>
            <a:r>
              <a:rPr b="0" i="0" lang="en-US" sz="1200" u="none" cap="none" strike="noStrike">
                <a:solidFill>
                  <a:srgbClr val="000000"/>
                </a:solidFill>
                <a:latin typeface="Roboto"/>
                <a:ea typeface="Roboto"/>
                <a:cs typeface="Roboto"/>
                <a:sym typeface="Roboto"/>
              </a:rPr>
              <a:t>Kapasitas dan  kesejahteíaan  PTK perlu  menjadi  perhatian agar keempat elemen  ini terwujud</a:t>
            </a:r>
            <a:endParaRPr b="0" i="0" sz="1200" u="none" cap="none" strike="noStrike">
              <a:solidFill>
                <a:srgbClr val="000000"/>
              </a:solidFill>
              <a:latin typeface="Roboto"/>
              <a:ea typeface="Roboto"/>
              <a:cs typeface="Roboto"/>
              <a:sym typeface="Roboto"/>
            </a:endParaRPr>
          </a:p>
        </p:txBody>
      </p:sp>
      <p:sp>
        <p:nvSpPr>
          <p:cNvPr id="374" name="Google Shape;374;p4"/>
          <p:cNvSpPr/>
          <p:nvPr/>
        </p:nvSpPr>
        <p:spPr>
          <a:xfrm>
            <a:off x="82296" y="717804"/>
            <a:ext cx="1416367" cy="224314"/>
          </a:xfrm>
          <a:custGeom>
            <a:rect b="b" l="l" r="r" t="t"/>
            <a:pathLst>
              <a:path extrusionOk="0" h="299084" w="1888489">
                <a:moveTo>
                  <a:pt x="1838452" y="0"/>
                </a:moveTo>
                <a:lnTo>
                  <a:pt x="49784" y="0"/>
                </a:lnTo>
                <a:lnTo>
                  <a:pt x="30405" y="3921"/>
                </a:lnTo>
                <a:lnTo>
                  <a:pt x="14581" y="14604"/>
                </a:lnTo>
                <a:lnTo>
                  <a:pt x="3912" y="30432"/>
                </a:lnTo>
                <a:lnTo>
                  <a:pt x="0" y="49783"/>
                </a:lnTo>
                <a:lnTo>
                  <a:pt x="0" y="248919"/>
                </a:lnTo>
                <a:lnTo>
                  <a:pt x="3912" y="268271"/>
                </a:lnTo>
                <a:lnTo>
                  <a:pt x="14581" y="284099"/>
                </a:lnTo>
                <a:lnTo>
                  <a:pt x="30405" y="294782"/>
                </a:lnTo>
                <a:lnTo>
                  <a:pt x="49784" y="298703"/>
                </a:lnTo>
                <a:lnTo>
                  <a:pt x="1838452" y="298703"/>
                </a:lnTo>
                <a:lnTo>
                  <a:pt x="1857803" y="294782"/>
                </a:lnTo>
                <a:lnTo>
                  <a:pt x="1873630" y="284099"/>
                </a:lnTo>
                <a:lnTo>
                  <a:pt x="1884314" y="268271"/>
                </a:lnTo>
                <a:lnTo>
                  <a:pt x="1888236" y="248919"/>
                </a:lnTo>
                <a:lnTo>
                  <a:pt x="1888236" y="49783"/>
                </a:lnTo>
                <a:lnTo>
                  <a:pt x="1884314" y="30432"/>
                </a:lnTo>
                <a:lnTo>
                  <a:pt x="1873631" y="14604"/>
                </a:lnTo>
                <a:lnTo>
                  <a:pt x="1857803" y="3921"/>
                </a:lnTo>
                <a:lnTo>
                  <a:pt x="1838452" y="0"/>
                </a:lnTo>
                <a:close/>
              </a:path>
            </a:pathLst>
          </a:custGeom>
          <a:solidFill>
            <a:srgbClr val="6EA8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5" name="Google Shape;375;p4"/>
          <p:cNvSpPr txBox="1"/>
          <p:nvPr/>
        </p:nvSpPr>
        <p:spPr>
          <a:xfrm>
            <a:off x="583463" y="737101"/>
            <a:ext cx="414338" cy="163026"/>
          </a:xfrm>
          <a:prstGeom prst="rect">
            <a:avLst/>
          </a:prstGeom>
          <a:noFill/>
          <a:ln>
            <a:noFill/>
          </a:ln>
        </p:spPr>
        <p:txBody>
          <a:bodyPr anchorCtr="0" anchor="t" bIns="0" lIns="0" spcFirstLastPara="1" rIns="0" wrap="square" tIns="12850">
            <a:spAutoFit/>
          </a:bodyPr>
          <a:lstStyle/>
          <a:p>
            <a:pPr indent="0" lvl="0" marL="9525" marR="0" rtl="0" algn="l">
              <a:lnSpc>
                <a:spcPct val="100000"/>
              </a:lnSpc>
              <a:spcBef>
                <a:spcPts val="0"/>
              </a:spcBef>
              <a:spcAft>
                <a:spcPts val="0"/>
              </a:spcAft>
              <a:buNone/>
            </a:pPr>
            <a:r>
              <a:rPr b="1" i="0" lang="en-US" sz="975" u="none" cap="none" strike="noStrike">
                <a:solidFill>
                  <a:srgbClr val="FFFFFF"/>
                </a:solidFill>
                <a:latin typeface="Arial"/>
                <a:ea typeface="Arial"/>
                <a:cs typeface="Arial"/>
                <a:sym typeface="Arial"/>
              </a:rPr>
              <a:t>INPUT</a:t>
            </a:r>
            <a:endParaRPr b="0" i="0" sz="975" u="none" cap="none" strike="noStrike">
              <a:solidFill>
                <a:srgbClr val="000000"/>
              </a:solidFill>
              <a:latin typeface="Arial"/>
              <a:ea typeface="Arial"/>
              <a:cs typeface="Arial"/>
              <a:sym typeface="Arial"/>
            </a:endParaRPr>
          </a:p>
        </p:txBody>
      </p:sp>
      <p:sp>
        <p:nvSpPr>
          <p:cNvPr id="376" name="Google Shape;376;p4"/>
          <p:cNvSpPr/>
          <p:nvPr/>
        </p:nvSpPr>
        <p:spPr>
          <a:xfrm>
            <a:off x="1784224" y="717804"/>
            <a:ext cx="7180421" cy="224314"/>
          </a:xfrm>
          <a:custGeom>
            <a:rect b="b" l="l" r="r" t="t"/>
            <a:pathLst>
              <a:path extrusionOk="0" h="299084" w="9573895">
                <a:moveTo>
                  <a:pt x="9523984" y="0"/>
                </a:moveTo>
                <a:lnTo>
                  <a:pt x="49784" y="0"/>
                </a:lnTo>
                <a:lnTo>
                  <a:pt x="30432" y="3921"/>
                </a:lnTo>
                <a:lnTo>
                  <a:pt x="14605" y="14604"/>
                </a:lnTo>
                <a:lnTo>
                  <a:pt x="3921" y="30432"/>
                </a:lnTo>
                <a:lnTo>
                  <a:pt x="0" y="49783"/>
                </a:lnTo>
                <a:lnTo>
                  <a:pt x="0" y="248919"/>
                </a:lnTo>
                <a:lnTo>
                  <a:pt x="3921" y="268271"/>
                </a:lnTo>
                <a:lnTo>
                  <a:pt x="14605" y="284099"/>
                </a:lnTo>
                <a:lnTo>
                  <a:pt x="30432" y="294782"/>
                </a:lnTo>
                <a:lnTo>
                  <a:pt x="49784" y="298703"/>
                </a:lnTo>
                <a:lnTo>
                  <a:pt x="9523984" y="298703"/>
                </a:lnTo>
                <a:lnTo>
                  <a:pt x="9543335" y="294782"/>
                </a:lnTo>
                <a:lnTo>
                  <a:pt x="9559163" y="284099"/>
                </a:lnTo>
                <a:lnTo>
                  <a:pt x="9569846" y="268271"/>
                </a:lnTo>
                <a:lnTo>
                  <a:pt x="9573767" y="248919"/>
                </a:lnTo>
                <a:lnTo>
                  <a:pt x="9573767" y="49783"/>
                </a:lnTo>
                <a:lnTo>
                  <a:pt x="9569846" y="30432"/>
                </a:lnTo>
                <a:lnTo>
                  <a:pt x="9559163" y="14604"/>
                </a:lnTo>
                <a:lnTo>
                  <a:pt x="9543335" y="3921"/>
                </a:lnTo>
                <a:lnTo>
                  <a:pt x="9523984" y="0"/>
                </a:lnTo>
                <a:close/>
              </a:path>
            </a:pathLst>
          </a:custGeom>
          <a:solidFill>
            <a:srgbClr val="0A529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7" name="Google Shape;377;p4"/>
          <p:cNvSpPr txBox="1"/>
          <p:nvPr/>
        </p:nvSpPr>
        <p:spPr>
          <a:xfrm>
            <a:off x="5128737" y="737330"/>
            <a:ext cx="493871" cy="162545"/>
          </a:xfrm>
          <a:prstGeom prst="rect">
            <a:avLst/>
          </a:prstGeom>
          <a:noFill/>
          <a:ln>
            <a:noFill/>
          </a:ln>
        </p:spPr>
        <p:txBody>
          <a:bodyPr anchorCtr="0" anchor="t" bIns="0" lIns="0" spcFirstLastPara="1" rIns="0" wrap="square" tIns="12375">
            <a:spAutoFit/>
          </a:bodyPr>
          <a:lstStyle/>
          <a:p>
            <a:pPr indent="0" lvl="0" marL="9525" marR="0" rtl="0" algn="l">
              <a:lnSpc>
                <a:spcPct val="100000"/>
              </a:lnSpc>
              <a:spcBef>
                <a:spcPts val="0"/>
              </a:spcBef>
              <a:spcAft>
                <a:spcPts val="0"/>
              </a:spcAft>
              <a:buNone/>
            </a:pPr>
            <a:r>
              <a:rPr b="1" i="0" lang="en-US" sz="975" u="none" cap="none" strike="noStrike">
                <a:solidFill>
                  <a:srgbClr val="FFFFFF"/>
                </a:solidFill>
                <a:latin typeface="Arial"/>
                <a:ea typeface="Arial"/>
                <a:cs typeface="Arial"/>
                <a:sym typeface="Arial"/>
              </a:rPr>
              <a:t>PROSES</a:t>
            </a:r>
            <a:endParaRPr b="0" i="0" sz="975" u="none" cap="none" strike="noStrike">
              <a:solidFill>
                <a:srgbClr val="000000"/>
              </a:solidFill>
              <a:latin typeface="Arial"/>
              <a:ea typeface="Arial"/>
              <a:cs typeface="Arial"/>
              <a:sym typeface="Arial"/>
            </a:endParaRPr>
          </a:p>
        </p:txBody>
      </p:sp>
      <p:sp>
        <p:nvSpPr>
          <p:cNvPr id="378" name="Google Shape;378;p4"/>
          <p:cNvSpPr/>
          <p:nvPr/>
        </p:nvSpPr>
        <p:spPr>
          <a:xfrm>
            <a:off x="0" y="0"/>
            <a:ext cx="9144000" cy="524828"/>
          </a:xfrm>
          <a:custGeom>
            <a:rect b="b" l="l" r="r" t="t"/>
            <a:pathLst>
              <a:path extrusionOk="0" h="699770" w="12192000">
                <a:moveTo>
                  <a:pt x="12192000" y="0"/>
                </a:moveTo>
                <a:lnTo>
                  <a:pt x="0" y="0"/>
                </a:lnTo>
                <a:lnTo>
                  <a:pt x="0" y="699515"/>
                </a:lnTo>
                <a:lnTo>
                  <a:pt x="12192000" y="699515"/>
                </a:lnTo>
                <a:lnTo>
                  <a:pt x="12192000" y="0"/>
                </a:lnTo>
                <a:close/>
              </a:path>
            </a:pathLst>
          </a:custGeom>
          <a:solidFill>
            <a:srgbClr val="B4C6E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79" name="Google Shape;379;p4"/>
          <p:cNvSpPr txBox="1"/>
          <p:nvPr>
            <p:ph type="title"/>
          </p:nvPr>
        </p:nvSpPr>
        <p:spPr>
          <a:xfrm>
            <a:off x="300685" y="72765"/>
            <a:ext cx="8541068" cy="672139"/>
          </a:xfrm>
          <a:prstGeom prst="rect">
            <a:avLst/>
          </a:prstGeom>
          <a:noFill/>
          <a:ln>
            <a:noFill/>
          </a:ln>
        </p:spPr>
        <p:txBody>
          <a:bodyPr anchorCtr="0" anchor="t" bIns="0" lIns="0" spcFirstLastPara="1" rIns="0" wrap="square" tIns="12850">
            <a:spAutoFit/>
          </a:bodyPr>
          <a:lstStyle/>
          <a:p>
            <a:pPr indent="0" lvl="0" marL="9525" rtl="0" algn="ctr">
              <a:lnSpc>
                <a:spcPct val="100000"/>
              </a:lnSpc>
              <a:spcBef>
                <a:spcPts val="101"/>
              </a:spcBef>
              <a:spcAft>
                <a:spcPts val="0"/>
              </a:spcAft>
              <a:buSzPts val="3200"/>
              <a:buNone/>
            </a:pPr>
            <a:r>
              <a:rPr b="1" lang="en-US" sz="2100">
                <a:solidFill>
                  <a:srgbClr val="2E5496"/>
                </a:solidFill>
              </a:rPr>
              <a:t>Kegiatan dan Bentuk Layanan yang Perlu Ada di Satuan PAUD yang Berkualitas</a:t>
            </a:r>
            <a:endParaRPr b="1" sz="2100"/>
          </a:p>
        </p:txBody>
      </p:sp>
      <p:pic>
        <p:nvPicPr>
          <p:cNvPr id="380" name="Google Shape;380;p4"/>
          <p:cNvPicPr preferRelativeResize="0"/>
          <p:nvPr/>
        </p:nvPicPr>
        <p:blipFill>
          <a:blip r:embed="rId7">
            <a:alphaModFix/>
          </a:blip>
          <a:stretch>
            <a:fillRect/>
          </a:stretch>
        </p:blipFill>
        <p:spPr>
          <a:xfrm>
            <a:off x="385" y="76200"/>
            <a:ext cx="9143229" cy="5143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
          <p:cNvSpPr/>
          <p:nvPr/>
        </p:nvSpPr>
        <p:spPr>
          <a:xfrm>
            <a:off x="715100" y="1572142"/>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5"/>
          <p:cNvSpPr/>
          <p:nvPr/>
        </p:nvSpPr>
        <p:spPr>
          <a:xfrm>
            <a:off x="4756600" y="1572142"/>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5"/>
          <p:cNvSpPr/>
          <p:nvPr/>
        </p:nvSpPr>
        <p:spPr>
          <a:xfrm>
            <a:off x="715100" y="3164442"/>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5"/>
          <p:cNvSpPr/>
          <p:nvPr/>
        </p:nvSpPr>
        <p:spPr>
          <a:xfrm>
            <a:off x="4756600" y="3164442"/>
            <a:ext cx="695400" cy="6774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5"/>
          <p:cNvSpPr txBox="1"/>
          <p:nvPr>
            <p:ph type="title"/>
          </p:nvPr>
        </p:nvSpPr>
        <p:spPr>
          <a:xfrm>
            <a:off x="1519323" y="1507820"/>
            <a:ext cx="2328900" cy="527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US" sz="1200"/>
              <a:t>KUALITAS LAYANAN PROSES PEMBELAJARAN</a:t>
            </a:r>
            <a:endParaRPr sz="1200"/>
          </a:p>
        </p:txBody>
      </p:sp>
      <p:sp>
        <p:nvSpPr>
          <p:cNvPr id="390" name="Google Shape;390;p5"/>
          <p:cNvSpPr txBox="1"/>
          <p:nvPr>
            <p:ph idx="1" type="subTitle"/>
          </p:nvPr>
        </p:nvSpPr>
        <p:spPr>
          <a:xfrm>
            <a:off x="1519313" y="1850726"/>
            <a:ext cx="3052687" cy="48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600"/>
              <a:buNone/>
            </a:pPr>
            <a:r>
              <a:rPr lang="en-US" sz="1200"/>
              <a:t>Kualitas Proses Pembelajaran</a:t>
            </a:r>
            <a:endParaRPr sz="1200"/>
          </a:p>
        </p:txBody>
      </p:sp>
      <p:sp>
        <p:nvSpPr>
          <p:cNvPr id="391" name="Google Shape;391;p5"/>
          <p:cNvSpPr txBox="1"/>
          <p:nvPr>
            <p:ph idx="2" type="title"/>
          </p:nvPr>
        </p:nvSpPr>
        <p:spPr>
          <a:xfrm>
            <a:off x="5561799" y="1507820"/>
            <a:ext cx="2328900" cy="527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000"/>
              <a:buNone/>
            </a:pPr>
            <a:r>
              <a:rPr lang="en-US" sz="1200"/>
              <a:t>KUALITAS LAYANAN PENGELOLAAN SATUAN</a:t>
            </a:r>
            <a:endParaRPr sz="1200"/>
          </a:p>
        </p:txBody>
      </p:sp>
      <p:sp>
        <p:nvSpPr>
          <p:cNvPr id="392" name="Google Shape;392;p5"/>
          <p:cNvSpPr txBox="1"/>
          <p:nvPr>
            <p:ph idx="3" type="subTitle"/>
          </p:nvPr>
        </p:nvSpPr>
        <p:spPr>
          <a:xfrm>
            <a:off x="5561793" y="2007142"/>
            <a:ext cx="2867100" cy="48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600"/>
              <a:buNone/>
            </a:pPr>
            <a:r>
              <a:rPr lang="en-US" sz="1200"/>
              <a:t>Kemitraan dengan orangtua</a:t>
            </a:r>
            <a:endParaRPr/>
          </a:p>
          <a:p>
            <a:pPr indent="0" lvl="0" marL="0" rtl="0" algn="l">
              <a:lnSpc>
                <a:spcPct val="100000"/>
              </a:lnSpc>
              <a:spcBef>
                <a:spcPts val="0"/>
              </a:spcBef>
              <a:spcAft>
                <a:spcPts val="0"/>
              </a:spcAft>
              <a:buSzPts val="1600"/>
              <a:buNone/>
            </a:pPr>
            <a:r>
              <a:rPr lang="en-US" sz="1200">
                <a:solidFill>
                  <a:schemeClr val="accent3"/>
                </a:solidFill>
              </a:rPr>
              <a:t>Untuk kesinambungan stimulasi di satuan dan di rumah</a:t>
            </a:r>
            <a:endParaRPr sz="1200">
              <a:solidFill>
                <a:schemeClr val="accent3"/>
              </a:solidFill>
            </a:endParaRPr>
          </a:p>
        </p:txBody>
      </p:sp>
      <p:sp>
        <p:nvSpPr>
          <p:cNvPr id="393" name="Google Shape;393;p5"/>
          <p:cNvSpPr txBox="1"/>
          <p:nvPr>
            <p:ph idx="15" type="title"/>
          </p:nvPr>
        </p:nvSpPr>
        <p:spPr>
          <a:xfrm>
            <a:off x="970582" y="370892"/>
            <a:ext cx="77139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2800"/>
              <a:buNone/>
            </a:pPr>
            <a:r>
              <a:rPr lang="en-US"/>
              <a:t>4 ELEMEN PAUD BERKUALITAS</a:t>
            </a:r>
            <a:endParaRPr/>
          </a:p>
        </p:txBody>
      </p:sp>
      <p:sp>
        <p:nvSpPr>
          <p:cNvPr id="394" name="Google Shape;394;p5"/>
          <p:cNvSpPr txBox="1"/>
          <p:nvPr>
            <p:ph idx="8" type="subTitle"/>
          </p:nvPr>
        </p:nvSpPr>
        <p:spPr>
          <a:xfrm>
            <a:off x="715088" y="1646992"/>
            <a:ext cx="695400" cy="527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200"/>
              <a:buNone/>
            </a:pPr>
            <a:r>
              <a:rPr lang="en-US"/>
              <a:t>01</a:t>
            </a:r>
            <a:endParaRPr/>
          </a:p>
        </p:txBody>
      </p:sp>
      <p:sp>
        <p:nvSpPr>
          <p:cNvPr id="395" name="Google Shape;395;p5"/>
          <p:cNvSpPr txBox="1"/>
          <p:nvPr>
            <p:ph idx="9" type="subTitle"/>
          </p:nvPr>
        </p:nvSpPr>
        <p:spPr>
          <a:xfrm>
            <a:off x="4756588" y="1646992"/>
            <a:ext cx="695400" cy="527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200"/>
              <a:buNone/>
            </a:pPr>
            <a:r>
              <a:rPr lang="en-US"/>
              <a:t>02</a:t>
            </a:r>
            <a:endParaRPr/>
          </a:p>
        </p:txBody>
      </p:sp>
      <p:sp>
        <p:nvSpPr>
          <p:cNvPr id="396" name="Google Shape;396;p5"/>
          <p:cNvSpPr txBox="1"/>
          <p:nvPr>
            <p:ph idx="13" type="subTitle"/>
          </p:nvPr>
        </p:nvSpPr>
        <p:spPr>
          <a:xfrm>
            <a:off x="715088" y="3239292"/>
            <a:ext cx="695400" cy="527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200"/>
              <a:buNone/>
            </a:pPr>
            <a:r>
              <a:rPr lang="en-US"/>
              <a:t>03</a:t>
            </a:r>
            <a:endParaRPr/>
          </a:p>
        </p:txBody>
      </p:sp>
      <p:sp>
        <p:nvSpPr>
          <p:cNvPr id="397" name="Google Shape;397;p5"/>
          <p:cNvSpPr txBox="1"/>
          <p:nvPr>
            <p:ph idx="14" type="subTitle"/>
          </p:nvPr>
        </p:nvSpPr>
        <p:spPr>
          <a:xfrm>
            <a:off x="4756588" y="3239292"/>
            <a:ext cx="695400" cy="527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200"/>
              <a:buNone/>
            </a:pPr>
            <a:r>
              <a:rPr lang="en-US"/>
              <a:t>04</a:t>
            </a:r>
            <a:endParaRPr/>
          </a:p>
        </p:txBody>
      </p:sp>
      <p:sp>
        <p:nvSpPr>
          <p:cNvPr id="398" name="Google Shape;398;p5"/>
          <p:cNvSpPr txBox="1"/>
          <p:nvPr/>
        </p:nvSpPr>
        <p:spPr>
          <a:xfrm>
            <a:off x="1520307" y="3100120"/>
            <a:ext cx="2328900" cy="52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2000"/>
              <a:buFont typeface="Montserrat ExtraBold"/>
              <a:buNone/>
            </a:pPr>
            <a:r>
              <a:rPr b="1" i="0" lang="en-US" sz="1200" u="none" cap="none" strike="noStrike">
                <a:solidFill>
                  <a:schemeClr val="accent1"/>
                </a:solidFill>
                <a:latin typeface="Montserrat"/>
                <a:ea typeface="Montserrat"/>
                <a:cs typeface="Montserrat"/>
                <a:sym typeface="Montserrat"/>
              </a:rPr>
              <a:t>KUALITAS LAYANAN PENGELOLAAN SATUAN</a:t>
            </a:r>
            <a:endParaRPr b="1" i="0" sz="1200" u="none" cap="none" strike="noStrike">
              <a:solidFill>
                <a:schemeClr val="accent1"/>
              </a:solidFill>
              <a:latin typeface="Montserrat"/>
              <a:ea typeface="Montserrat"/>
              <a:cs typeface="Montserrat"/>
              <a:sym typeface="Montserrat"/>
            </a:endParaRPr>
          </a:p>
        </p:txBody>
      </p:sp>
      <p:sp>
        <p:nvSpPr>
          <p:cNvPr id="399" name="Google Shape;399;p5"/>
          <p:cNvSpPr txBox="1"/>
          <p:nvPr/>
        </p:nvSpPr>
        <p:spPr>
          <a:xfrm>
            <a:off x="1520301" y="3678272"/>
            <a:ext cx="2867100" cy="48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600"/>
              <a:buFont typeface="Raleway Medium"/>
              <a:buNone/>
            </a:pPr>
            <a:r>
              <a:rPr b="0" i="0" lang="en-US" sz="1200" u="none" cap="none" strike="noStrike">
                <a:solidFill>
                  <a:schemeClr val="accent1"/>
                </a:solidFill>
                <a:latin typeface="Raleway Medium"/>
                <a:ea typeface="Raleway Medium"/>
                <a:cs typeface="Raleway Medium"/>
                <a:sym typeface="Raleway Medium"/>
              </a:rPr>
              <a:t>Memantau Pemenuhan Layanan Esensial AUD</a:t>
            </a:r>
            <a:endParaRPr/>
          </a:p>
          <a:p>
            <a:pPr indent="0" lvl="0" marL="0" marR="0" rtl="0" algn="l">
              <a:lnSpc>
                <a:spcPct val="100000"/>
              </a:lnSpc>
              <a:spcBef>
                <a:spcPts val="0"/>
              </a:spcBef>
              <a:spcAft>
                <a:spcPts val="0"/>
              </a:spcAft>
              <a:buClr>
                <a:schemeClr val="accent1"/>
              </a:buClr>
              <a:buSzPts val="1600"/>
              <a:buFont typeface="Raleway Medium"/>
              <a:buNone/>
            </a:pPr>
            <a:r>
              <a:rPr b="0" i="0" lang="en-US" sz="1200" u="none" cap="none" strike="noStrike">
                <a:solidFill>
                  <a:schemeClr val="accent3"/>
                </a:solidFill>
                <a:latin typeface="Raleway Medium"/>
                <a:ea typeface="Raleway Medium"/>
                <a:cs typeface="Raleway Medium"/>
                <a:sym typeface="Raleway Medium"/>
              </a:rPr>
              <a:t>Kesehatan, gizi, perlindungan, pengasuhan, &amp; kesejahteraan</a:t>
            </a:r>
            <a:endParaRPr/>
          </a:p>
        </p:txBody>
      </p:sp>
      <p:sp>
        <p:nvSpPr>
          <p:cNvPr id="400" name="Google Shape;400;p5"/>
          <p:cNvSpPr txBox="1"/>
          <p:nvPr/>
        </p:nvSpPr>
        <p:spPr>
          <a:xfrm>
            <a:off x="5561817" y="3099070"/>
            <a:ext cx="2328900" cy="527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2000"/>
              <a:buFont typeface="Montserrat ExtraBold"/>
              <a:buNone/>
            </a:pPr>
            <a:r>
              <a:rPr b="1" i="0" lang="en-US" sz="1200" u="none" cap="none" strike="noStrike">
                <a:solidFill>
                  <a:schemeClr val="accent1"/>
                </a:solidFill>
                <a:latin typeface="Montserrat"/>
                <a:ea typeface="Montserrat"/>
                <a:cs typeface="Montserrat"/>
                <a:sym typeface="Montserrat"/>
              </a:rPr>
              <a:t>KUALITAS LAYANAN PENGELOLAAN SATUAN</a:t>
            </a:r>
            <a:endParaRPr b="1" i="0" sz="1200" u="none" cap="none" strike="noStrike">
              <a:solidFill>
                <a:schemeClr val="accent1"/>
              </a:solidFill>
              <a:latin typeface="Montserrat"/>
              <a:ea typeface="Montserrat"/>
              <a:cs typeface="Montserrat"/>
              <a:sym typeface="Montserrat"/>
            </a:endParaRPr>
          </a:p>
        </p:txBody>
      </p:sp>
      <p:sp>
        <p:nvSpPr>
          <p:cNvPr id="401" name="Google Shape;401;p5"/>
          <p:cNvSpPr txBox="1"/>
          <p:nvPr/>
        </p:nvSpPr>
        <p:spPr>
          <a:xfrm>
            <a:off x="5561811" y="3771818"/>
            <a:ext cx="2867100" cy="48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accent1"/>
              </a:buClr>
              <a:buSzPts val="1600"/>
              <a:buFont typeface="Raleway Medium"/>
              <a:buNone/>
            </a:pPr>
            <a:r>
              <a:rPr b="0" i="0" lang="en-US" sz="1200" u="none" cap="none" strike="noStrike">
                <a:solidFill>
                  <a:schemeClr val="accent1"/>
                </a:solidFill>
                <a:latin typeface="Raleway Medium"/>
                <a:ea typeface="Raleway Medium"/>
                <a:cs typeface="Raleway Medium"/>
                <a:sym typeface="Raleway Medium"/>
              </a:rPr>
              <a:t>Kepemimpinan dan Pengelolaan Sumber Daya</a:t>
            </a:r>
            <a:endParaRPr/>
          </a:p>
          <a:p>
            <a:pPr indent="0" lvl="0" marL="0" marR="0" rtl="0" algn="l">
              <a:lnSpc>
                <a:spcPct val="100000"/>
              </a:lnSpc>
              <a:spcBef>
                <a:spcPts val="0"/>
              </a:spcBef>
              <a:spcAft>
                <a:spcPts val="0"/>
              </a:spcAft>
              <a:buClr>
                <a:schemeClr val="accent1"/>
              </a:buClr>
              <a:buSzPts val="1600"/>
              <a:buFont typeface="Raleway Medium"/>
              <a:buNone/>
            </a:pPr>
            <a:r>
              <a:rPr b="0" i="0" lang="en-US" sz="1200" u="none" cap="none" strike="noStrike">
                <a:solidFill>
                  <a:schemeClr val="accent3"/>
                </a:solidFill>
                <a:latin typeface="Raleway Medium"/>
                <a:ea typeface="Raleway Medium"/>
                <a:cs typeface="Raleway Medium"/>
                <a:sym typeface="Raleway Medium"/>
              </a:rPr>
              <a:t>Untuk perbaikan, pembelajaran, keamanan, keselamatan, dan inklusivitas</a:t>
            </a:r>
            <a:endParaRPr/>
          </a:p>
        </p:txBody>
      </p:sp>
      <p:pic>
        <p:nvPicPr>
          <p:cNvPr id="402" name="Google Shape;402;p5"/>
          <p:cNvPicPr preferRelativeResize="0"/>
          <p:nvPr/>
        </p:nvPicPr>
        <p:blipFill>
          <a:blip r:embed="rId3">
            <a:alphaModFix/>
          </a:blip>
          <a:stretch>
            <a:fillRect/>
          </a:stretch>
        </p:blipFill>
        <p:spPr>
          <a:xfrm>
            <a:off x="385" y="-76200"/>
            <a:ext cx="9143229"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
          <p:cNvSpPr txBox="1"/>
          <p:nvPr>
            <p:ph type="title"/>
          </p:nvPr>
        </p:nvSpPr>
        <p:spPr>
          <a:xfrm>
            <a:off x="652037" y="404587"/>
            <a:ext cx="6245377" cy="1252500"/>
          </a:xfrm>
          <a:prstGeom prst="rect">
            <a:avLst/>
          </a:prstGeom>
          <a:noFill/>
          <a:ln>
            <a:noFill/>
          </a:ln>
        </p:spPr>
        <p:txBody>
          <a:bodyPr anchorCtr="0" anchor="ctr" bIns="91425" lIns="91425" spcFirstLastPara="1" rIns="91425" wrap="square" tIns="91425">
            <a:noAutofit/>
          </a:bodyPr>
          <a:lstStyle/>
          <a:p>
            <a:pPr indent="-401638" lvl="0" marL="401638" rtl="0" algn="l">
              <a:lnSpc>
                <a:spcPct val="100000"/>
              </a:lnSpc>
              <a:spcBef>
                <a:spcPts val="0"/>
              </a:spcBef>
              <a:spcAft>
                <a:spcPts val="0"/>
              </a:spcAft>
              <a:buSzPts val="3200"/>
              <a:buFont typeface="Arial"/>
              <a:buAutoNum type="arabicPeriod"/>
            </a:pPr>
            <a:r>
              <a:rPr lang="en-US" sz="3600"/>
              <a:t>Kualitas Proses Pembelajaran</a:t>
            </a:r>
            <a:endParaRPr sz="3600">
              <a:solidFill>
                <a:schemeClr val="accent3"/>
              </a:solidFill>
            </a:endParaRPr>
          </a:p>
        </p:txBody>
      </p:sp>
      <p:pic>
        <p:nvPicPr>
          <p:cNvPr id="408" name="Google Shape;408;p6"/>
          <p:cNvPicPr preferRelativeResize="0"/>
          <p:nvPr/>
        </p:nvPicPr>
        <p:blipFill rotWithShape="1">
          <a:blip r:embed="rId3">
            <a:alphaModFix/>
          </a:blip>
          <a:srcRect b="0" l="0" r="0" t="0"/>
          <a:stretch/>
        </p:blipFill>
        <p:spPr>
          <a:xfrm>
            <a:off x="4106172" y="1767445"/>
            <a:ext cx="4777698" cy="3156644"/>
          </a:xfrm>
          <a:prstGeom prst="rect">
            <a:avLst/>
          </a:prstGeom>
          <a:noFill/>
          <a:ln>
            <a:noFill/>
          </a:ln>
        </p:spPr>
      </p:pic>
      <p:pic>
        <p:nvPicPr>
          <p:cNvPr id="409" name="Google Shape;409;p6"/>
          <p:cNvPicPr preferRelativeResize="0"/>
          <p:nvPr/>
        </p:nvPicPr>
        <p:blipFill>
          <a:blip r:embed="rId4">
            <a:alphaModFix/>
          </a:blip>
          <a:stretch>
            <a:fillRect/>
          </a:stretch>
        </p:blipFill>
        <p:spPr>
          <a:xfrm>
            <a:off x="1111675" y="1538848"/>
            <a:ext cx="4303399" cy="2294075"/>
          </a:xfrm>
          <a:prstGeom prst="rect">
            <a:avLst/>
          </a:prstGeom>
          <a:noFill/>
          <a:ln>
            <a:noFill/>
          </a:ln>
        </p:spPr>
      </p:pic>
      <p:pic>
        <p:nvPicPr>
          <p:cNvPr id="410" name="Google Shape;410;p6"/>
          <p:cNvPicPr preferRelativeResize="0"/>
          <p:nvPr/>
        </p:nvPicPr>
        <p:blipFill>
          <a:blip r:embed="rId5">
            <a:alphaModFix/>
          </a:blip>
          <a:stretch>
            <a:fillRect/>
          </a:stretch>
        </p:blipFill>
        <p:spPr>
          <a:xfrm>
            <a:off x="385" y="0"/>
            <a:ext cx="9143229"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7"/>
          <p:cNvSpPr txBox="1"/>
          <p:nvPr>
            <p:ph type="title"/>
          </p:nvPr>
        </p:nvSpPr>
        <p:spPr>
          <a:xfrm>
            <a:off x="652037" y="404587"/>
            <a:ext cx="6245377" cy="1252500"/>
          </a:xfrm>
          <a:prstGeom prst="rect">
            <a:avLst/>
          </a:prstGeom>
          <a:noFill/>
          <a:ln>
            <a:noFill/>
          </a:ln>
        </p:spPr>
        <p:txBody>
          <a:bodyPr anchorCtr="0" anchor="ctr" bIns="91425" lIns="91425" spcFirstLastPara="1" rIns="91425" wrap="square" tIns="91425">
            <a:noAutofit/>
          </a:bodyPr>
          <a:lstStyle/>
          <a:p>
            <a:pPr indent="-401638" lvl="0" marL="401638" rtl="0" algn="l">
              <a:lnSpc>
                <a:spcPct val="100000"/>
              </a:lnSpc>
              <a:spcBef>
                <a:spcPts val="0"/>
              </a:spcBef>
              <a:spcAft>
                <a:spcPts val="0"/>
              </a:spcAft>
              <a:buSzPts val="3200"/>
              <a:buFont typeface="Arial"/>
              <a:buAutoNum type="arabicPeriod" startAt="2"/>
            </a:pPr>
            <a:r>
              <a:rPr lang="en-US" sz="3600"/>
              <a:t>Kemitraan dengan Orangtua/Wali</a:t>
            </a:r>
            <a:endParaRPr sz="3600">
              <a:solidFill>
                <a:schemeClr val="accent3"/>
              </a:solidFill>
            </a:endParaRPr>
          </a:p>
        </p:txBody>
      </p:sp>
      <p:sp>
        <p:nvSpPr>
          <p:cNvPr id="416" name="Google Shape;416;p7"/>
          <p:cNvSpPr txBox="1"/>
          <p:nvPr>
            <p:ph idx="1" type="subTitle"/>
          </p:nvPr>
        </p:nvSpPr>
        <p:spPr>
          <a:xfrm>
            <a:off x="1046175" y="1538845"/>
            <a:ext cx="4708238" cy="1174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600"/>
              <a:buNone/>
            </a:pPr>
            <a:r>
              <a:rPr b="0" i="0" lang="en-US" sz="1400" u="none" strike="noStrike">
                <a:solidFill>
                  <a:srgbClr val="002060"/>
                </a:solidFill>
              </a:rPr>
              <a:t>Kemitraan antara satuan PAUD dengan orangtua/wali menjadi kunci kesinambungan antara kegiatan bermain dan nilai-nilai yang dikenalkan</a:t>
            </a:r>
            <a:endParaRPr sz="1400">
              <a:solidFill>
                <a:srgbClr val="002060"/>
              </a:solidFill>
            </a:endParaRPr>
          </a:p>
          <a:p>
            <a:pPr indent="0" lvl="0" marL="0" rtl="0" algn="l">
              <a:lnSpc>
                <a:spcPct val="100000"/>
              </a:lnSpc>
              <a:spcBef>
                <a:spcPts val="0"/>
              </a:spcBef>
              <a:spcAft>
                <a:spcPts val="0"/>
              </a:spcAft>
              <a:buSzPts val="1600"/>
              <a:buNone/>
            </a:pPr>
            <a:r>
              <a:rPr b="0" i="0" lang="en-US" sz="1400" u="none" strike="noStrike">
                <a:solidFill>
                  <a:srgbClr val="002060"/>
                </a:solidFill>
              </a:rPr>
              <a:t>di satuan PAUD dan di rumah. </a:t>
            </a:r>
            <a:endParaRPr sz="1400">
              <a:solidFill>
                <a:srgbClr val="002060"/>
              </a:solidFill>
            </a:endParaRPr>
          </a:p>
        </p:txBody>
      </p:sp>
      <p:sp>
        <p:nvSpPr>
          <p:cNvPr id="417" name="Google Shape;417;p7"/>
          <p:cNvSpPr txBox="1"/>
          <p:nvPr/>
        </p:nvSpPr>
        <p:spPr>
          <a:xfrm>
            <a:off x="1046175" y="2641028"/>
            <a:ext cx="371586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2060"/>
                </a:solidFill>
                <a:latin typeface="Raleway Medium"/>
                <a:ea typeface="Raleway Medium"/>
                <a:cs typeface="Raleway Medium"/>
                <a:sym typeface="Raleway Medium"/>
              </a:rPr>
              <a:t>Contoh Bentuk Kemitraan:</a:t>
            </a:r>
            <a:endParaRPr/>
          </a:p>
          <a:p>
            <a:pPr indent="-228600" lvl="0" marL="228600" marR="0" rtl="0" algn="l">
              <a:lnSpc>
                <a:spcPct val="100000"/>
              </a:lnSpc>
              <a:spcBef>
                <a:spcPts val="0"/>
              </a:spcBef>
              <a:spcAft>
                <a:spcPts val="0"/>
              </a:spcAft>
              <a:buClr>
                <a:srgbClr val="002060"/>
              </a:buClr>
              <a:buSzPts val="1200"/>
              <a:buFont typeface="Arial"/>
              <a:buAutoNum type="arabicPeriod"/>
            </a:pPr>
            <a:r>
              <a:rPr b="0" i="0" lang="en-US" sz="1200" u="none" cap="none" strike="noStrike">
                <a:solidFill>
                  <a:srgbClr val="002060"/>
                </a:solidFill>
                <a:latin typeface="Raleway Medium"/>
                <a:ea typeface="Raleway Medium"/>
                <a:cs typeface="Raleway Medium"/>
                <a:sym typeface="Raleway Medium"/>
              </a:rPr>
              <a:t>Komunikasi dua arah antara lembaga dan orangtua;</a:t>
            </a:r>
            <a:endParaRPr/>
          </a:p>
          <a:p>
            <a:pPr indent="-228600" lvl="0" marL="228600" marR="0" rtl="0" algn="l">
              <a:lnSpc>
                <a:spcPct val="100000"/>
              </a:lnSpc>
              <a:spcBef>
                <a:spcPts val="0"/>
              </a:spcBef>
              <a:spcAft>
                <a:spcPts val="0"/>
              </a:spcAft>
              <a:buClr>
                <a:srgbClr val="002060"/>
              </a:buClr>
              <a:buSzPts val="1200"/>
              <a:buFont typeface="Arial"/>
              <a:buAutoNum type="arabicPeriod"/>
            </a:pPr>
            <a:r>
              <a:rPr b="0" i="0" lang="en-US" sz="1200" u="none" cap="none" strike="noStrike">
                <a:solidFill>
                  <a:srgbClr val="002060"/>
                </a:solidFill>
                <a:latin typeface="Raleway Medium"/>
                <a:ea typeface="Raleway Medium"/>
                <a:cs typeface="Raleway Medium"/>
                <a:sym typeface="Raleway Medium"/>
              </a:rPr>
              <a:t>Diskusi bersama; Sesi berbagi;</a:t>
            </a:r>
            <a:endParaRPr/>
          </a:p>
          <a:p>
            <a:pPr indent="-228600" lvl="0" marL="228600" marR="0" rtl="0" algn="l">
              <a:lnSpc>
                <a:spcPct val="100000"/>
              </a:lnSpc>
              <a:spcBef>
                <a:spcPts val="0"/>
              </a:spcBef>
              <a:spcAft>
                <a:spcPts val="0"/>
              </a:spcAft>
              <a:buClr>
                <a:srgbClr val="002060"/>
              </a:buClr>
              <a:buSzPts val="1200"/>
              <a:buFont typeface="Arial"/>
              <a:buAutoNum type="arabicPeriod"/>
            </a:pPr>
            <a:r>
              <a:rPr b="0" i="0" lang="en-US" sz="1200" u="none" cap="none" strike="noStrike">
                <a:solidFill>
                  <a:srgbClr val="002060"/>
                </a:solidFill>
                <a:latin typeface="Raleway Medium"/>
                <a:ea typeface="Raleway Medium"/>
                <a:cs typeface="Raleway Medium"/>
                <a:sym typeface="Raleway Medium"/>
              </a:rPr>
              <a:t>Tukar informasi perilaku anak di rumah dan sekolah.</a:t>
            </a:r>
            <a:endParaRPr/>
          </a:p>
        </p:txBody>
      </p:sp>
      <p:pic>
        <p:nvPicPr>
          <p:cNvPr id="418" name="Google Shape;418;p7"/>
          <p:cNvPicPr preferRelativeResize="0"/>
          <p:nvPr/>
        </p:nvPicPr>
        <p:blipFill rotWithShape="1">
          <a:blip r:embed="rId3">
            <a:alphaModFix/>
          </a:blip>
          <a:srcRect b="0" l="0" r="0" t="0"/>
          <a:stretch/>
        </p:blipFill>
        <p:spPr>
          <a:xfrm>
            <a:off x="4654049" y="1609287"/>
            <a:ext cx="4056399" cy="3336936"/>
          </a:xfrm>
          <a:prstGeom prst="rect">
            <a:avLst/>
          </a:prstGeom>
          <a:noFill/>
          <a:ln>
            <a:noFill/>
          </a:ln>
        </p:spPr>
      </p:pic>
      <p:pic>
        <p:nvPicPr>
          <p:cNvPr id="419" name="Google Shape;419;p7"/>
          <p:cNvPicPr preferRelativeResize="0"/>
          <p:nvPr/>
        </p:nvPicPr>
        <p:blipFill>
          <a:blip r:embed="rId4">
            <a:alphaModFix/>
          </a:blip>
          <a:stretch>
            <a:fillRect/>
          </a:stretch>
        </p:blipFill>
        <p:spPr>
          <a:xfrm>
            <a:off x="385" y="0"/>
            <a:ext cx="9143229"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0"/>
          <p:cNvSpPr txBox="1"/>
          <p:nvPr/>
        </p:nvSpPr>
        <p:spPr>
          <a:xfrm>
            <a:off x="535680" y="149800"/>
            <a:ext cx="91440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en-US" sz="2200" u="none" cap="none" strike="noStrike">
                <a:solidFill>
                  <a:srgbClr val="002060"/>
                </a:solidFill>
                <a:latin typeface="Arial"/>
                <a:ea typeface="Arial"/>
                <a:cs typeface="Arial"/>
                <a:sym typeface="Arial"/>
              </a:rPr>
              <a:t>Peran PAUD dalam Program Prioritas Nasional </a:t>
            </a:r>
            <a:endParaRPr b="1" i="0" sz="2200" u="none" cap="none" strike="noStrike">
              <a:solidFill>
                <a:srgbClr val="002060"/>
              </a:solidFill>
              <a:latin typeface="Arial"/>
              <a:ea typeface="Arial"/>
              <a:cs typeface="Arial"/>
              <a:sym typeface="Arial"/>
            </a:endParaRPr>
          </a:p>
        </p:txBody>
      </p:sp>
      <p:grpSp>
        <p:nvGrpSpPr>
          <p:cNvPr id="425" name="Google Shape;425;p10"/>
          <p:cNvGrpSpPr/>
          <p:nvPr/>
        </p:nvGrpSpPr>
        <p:grpSpPr>
          <a:xfrm>
            <a:off x="325545" y="2244770"/>
            <a:ext cx="4576461" cy="2572385"/>
            <a:chOff x="82640" y="2387658"/>
            <a:chExt cx="4827999" cy="2710341"/>
          </a:xfrm>
        </p:grpSpPr>
        <p:sp>
          <p:nvSpPr>
            <p:cNvPr id="426" name="Google Shape;426;p10"/>
            <p:cNvSpPr/>
            <p:nvPr/>
          </p:nvSpPr>
          <p:spPr>
            <a:xfrm>
              <a:off x="159934" y="2959793"/>
              <a:ext cx="4724100" cy="2169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7" name="Google Shape;427;p10"/>
            <p:cNvSpPr/>
            <p:nvPr/>
          </p:nvSpPr>
          <p:spPr>
            <a:xfrm>
              <a:off x="156850" y="3289850"/>
              <a:ext cx="2228700" cy="216900"/>
            </a:xfrm>
            <a:prstGeom prst="roundRect">
              <a:avLst>
                <a:gd fmla="val 16667" name="adj"/>
              </a:avLst>
            </a:prstGeom>
            <a:solidFill>
              <a:srgbClr val="FFFFFF"/>
            </a:solid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8" name="Google Shape;428;p10"/>
            <p:cNvSpPr/>
            <p:nvPr/>
          </p:nvSpPr>
          <p:spPr>
            <a:xfrm>
              <a:off x="2445650" y="3293180"/>
              <a:ext cx="2438400" cy="216900"/>
            </a:xfrm>
            <a:prstGeom prst="roundRect">
              <a:avLst>
                <a:gd fmla="val 16667" name="adj"/>
              </a:avLst>
            </a:prstGeom>
            <a:solidFill>
              <a:srgbClr val="FFFFFF"/>
            </a:solidFill>
            <a:ln cap="flat" cmpd="sng" w="2857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9" name="Google Shape;429;p10"/>
            <p:cNvSpPr txBox="1"/>
            <p:nvPr/>
          </p:nvSpPr>
          <p:spPr>
            <a:xfrm>
              <a:off x="1719591" y="2910100"/>
              <a:ext cx="1604700" cy="35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Calibri"/>
                  <a:ea typeface="Calibri"/>
                  <a:cs typeface="Calibri"/>
                  <a:sym typeface="Calibri"/>
                </a:rPr>
                <a:t>Intervensi Gizi Sensitif</a:t>
              </a:r>
              <a:endParaRPr b="0" i="0" sz="1000" u="none" cap="none" strike="noStrike">
                <a:solidFill>
                  <a:srgbClr val="000000"/>
                </a:solidFill>
                <a:latin typeface="Calibri"/>
                <a:ea typeface="Calibri"/>
                <a:cs typeface="Calibri"/>
                <a:sym typeface="Calibri"/>
              </a:endParaRPr>
            </a:p>
          </p:txBody>
        </p:sp>
        <p:sp>
          <p:nvSpPr>
            <p:cNvPr id="430" name="Google Shape;430;p10"/>
            <p:cNvSpPr txBox="1"/>
            <p:nvPr/>
          </p:nvSpPr>
          <p:spPr>
            <a:xfrm>
              <a:off x="667543" y="3235270"/>
              <a:ext cx="1247100" cy="34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434343"/>
                  </a:solidFill>
                  <a:latin typeface="Calibri"/>
                  <a:ea typeface="Calibri"/>
                  <a:cs typeface="Calibri"/>
                  <a:sym typeface="Calibri"/>
                </a:rPr>
                <a:t>PREVENTIF</a:t>
              </a:r>
              <a:endParaRPr b="0" i="0" sz="900" u="none" cap="none" strike="noStrike">
                <a:solidFill>
                  <a:srgbClr val="434343"/>
                </a:solidFill>
                <a:latin typeface="Calibri"/>
                <a:ea typeface="Calibri"/>
                <a:cs typeface="Calibri"/>
                <a:sym typeface="Calibri"/>
              </a:endParaRPr>
            </a:p>
          </p:txBody>
        </p:sp>
        <p:sp>
          <p:nvSpPr>
            <p:cNvPr id="431" name="Google Shape;431;p10"/>
            <p:cNvSpPr txBox="1"/>
            <p:nvPr/>
          </p:nvSpPr>
          <p:spPr>
            <a:xfrm>
              <a:off x="3031336" y="3235270"/>
              <a:ext cx="1247100" cy="340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1" i="0" lang="en-US" sz="900" u="none" cap="none" strike="noStrike">
                  <a:solidFill>
                    <a:srgbClr val="434343"/>
                  </a:solidFill>
                  <a:latin typeface="Calibri"/>
                  <a:ea typeface="Calibri"/>
                  <a:cs typeface="Calibri"/>
                  <a:sym typeface="Calibri"/>
                </a:rPr>
                <a:t>MITIGATIF</a:t>
              </a:r>
              <a:endParaRPr b="0" i="0" sz="900" u="none" cap="none" strike="noStrike">
                <a:solidFill>
                  <a:srgbClr val="434343"/>
                </a:solidFill>
                <a:latin typeface="Calibri"/>
                <a:ea typeface="Calibri"/>
                <a:cs typeface="Calibri"/>
                <a:sym typeface="Calibri"/>
              </a:endParaRPr>
            </a:p>
          </p:txBody>
        </p:sp>
        <p:sp>
          <p:nvSpPr>
            <p:cNvPr id="432" name="Google Shape;432;p10"/>
            <p:cNvSpPr/>
            <p:nvPr/>
          </p:nvSpPr>
          <p:spPr>
            <a:xfrm>
              <a:off x="156858" y="2677123"/>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33" name="Google Shape;433;p10"/>
            <p:cNvSpPr/>
            <p:nvPr/>
          </p:nvSpPr>
          <p:spPr>
            <a:xfrm>
              <a:off x="177020" y="2693790"/>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0</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sp>
          <p:nvSpPr>
            <p:cNvPr id="434" name="Google Shape;434;p10"/>
            <p:cNvSpPr/>
            <p:nvPr/>
          </p:nvSpPr>
          <p:spPr>
            <a:xfrm>
              <a:off x="854324" y="2677112"/>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35" name="Google Shape;435;p10"/>
            <p:cNvSpPr/>
            <p:nvPr/>
          </p:nvSpPr>
          <p:spPr>
            <a:xfrm>
              <a:off x="874454" y="2693780"/>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1</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sp>
          <p:nvSpPr>
            <p:cNvPr id="436" name="Google Shape;436;p10"/>
            <p:cNvSpPr/>
            <p:nvPr/>
          </p:nvSpPr>
          <p:spPr>
            <a:xfrm>
              <a:off x="1551751" y="2677133"/>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37" name="Google Shape;437;p10"/>
            <p:cNvSpPr/>
            <p:nvPr/>
          </p:nvSpPr>
          <p:spPr>
            <a:xfrm>
              <a:off x="1571889" y="2693801"/>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2</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sp>
          <p:nvSpPr>
            <p:cNvPr id="438" name="Google Shape;438;p10"/>
            <p:cNvSpPr/>
            <p:nvPr/>
          </p:nvSpPr>
          <p:spPr>
            <a:xfrm>
              <a:off x="2249176" y="2660435"/>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39" name="Google Shape;439;p10"/>
            <p:cNvSpPr/>
            <p:nvPr/>
          </p:nvSpPr>
          <p:spPr>
            <a:xfrm>
              <a:off x="2269323" y="2677103"/>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3</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sp>
          <p:nvSpPr>
            <p:cNvPr id="440" name="Google Shape;440;p10"/>
            <p:cNvSpPr/>
            <p:nvPr/>
          </p:nvSpPr>
          <p:spPr>
            <a:xfrm>
              <a:off x="2946626" y="2677133"/>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41" name="Google Shape;441;p10"/>
            <p:cNvSpPr/>
            <p:nvPr/>
          </p:nvSpPr>
          <p:spPr>
            <a:xfrm>
              <a:off x="2966757" y="2693801"/>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4</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sp>
          <p:nvSpPr>
            <p:cNvPr id="442" name="Google Shape;442;p10"/>
            <p:cNvSpPr/>
            <p:nvPr/>
          </p:nvSpPr>
          <p:spPr>
            <a:xfrm>
              <a:off x="3644048" y="2677112"/>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43" name="Google Shape;443;p10"/>
            <p:cNvSpPr/>
            <p:nvPr/>
          </p:nvSpPr>
          <p:spPr>
            <a:xfrm>
              <a:off x="3664192" y="2693780"/>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5</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sp>
          <p:nvSpPr>
            <p:cNvPr id="444" name="Google Shape;444;p10"/>
            <p:cNvSpPr/>
            <p:nvPr/>
          </p:nvSpPr>
          <p:spPr>
            <a:xfrm>
              <a:off x="4341463" y="2677133"/>
              <a:ext cx="311820" cy="317657"/>
            </a:xfrm>
            <a:custGeom>
              <a:rect b="b" l="l" r="r" t="t"/>
              <a:pathLst>
                <a:path extrusionOk="0" h="29183" w="29183">
                  <a:moveTo>
                    <a:pt x="14586" y="1"/>
                  </a:moveTo>
                  <a:cubicBezTo>
                    <a:pt x="6525" y="1"/>
                    <a:pt x="1" y="6525"/>
                    <a:pt x="1" y="14586"/>
                  </a:cubicBezTo>
                  <a:cubicBezTo>
                    <a:pt x="1" y="22646"/>
                    <a:pt x="6525" y="29183"/>
                    <a:pt x="14586" y="29183"/>
                  </a:cubicBezTo>
                  <a:cubicBezTo>
                    <a:pt x="22647" y="29183"/>
                    <a:pt x="29183" y="22646"/>
                    <a:pt x="29183" y="14586"/>
                  </a:cubicBezTo>
                  <a:cubicBezTo>
                    <a:pt x="29183" y="6525"/>
                    <a:pt x="22647" y="1"/>
                    <a:pt x="14586" y="1"/>
                  </a:cubicBezTo>
                  <a:close/>
                </a:path>
              </a:pathLst>
            </a:custGeom>
            <a:noFill/>
            <a:ln cap="flat" cmpd="sng" w="1905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445" name="Google Shape;445;p10"/>
            <p:cNvSpPr/>
            <p:nvPr/>
          </p:nvSpPr>
          <p:spPr>
            <a:xfrm>
              <a:off x="4361626" y="2693801"/>
              <a:ext cx="271548" cy="284252"/>
            </a:xfrm>
            <a:custGeom>
              <a:rect b="b" l="l" r="r" t="t"/>
              <a:pathLst>
                <a:path extrusionOk="0" h="29184" w="29183">
                  <a:moveTo>
                    <a:pt x="14586" y="1"/>
                  </a:moveTo>
                  <a:cubicBezTo>
                    <a:pt x="6525" y="1"/>
                    <a:pt x="0" y="6537"/>
                    <a:pt x="0" y="14598"/>
                  </a:cubicBezTo>
                  <a:cubicBezTo>
                    <a:pt x="0" y="22647"/>
                    <a:pt x="6525" y="29183"/>
                    <a:pt x="14586" y="29183"/>
                  </a:cubicBezTo>
                  <a:cubicBezTo>
                    <a:pt x="22646" y="29183"/>
                    <a:pt x="29183" y="22647"/>
                    <a:pt x="29183" y="14598"/>
                  </a:cubicBezTo>
                  <a:cubicBezTo>
                    <a:pt x="29183" y="6537"/>
                    <a:pt x="22646" y="1"/>
                    <a:pt x="14586" y="1"/>
                  </a:cubicBezTo>
                  <a:close/>
                </a:path>
              </a:pathLst>
            </a:custGeom>
            <a:solidFill>
              <a:srgbClr val="F3F3F3"/>
            </a:solid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6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6</a:t>
              </a:r>
              <a:r>
                <a:rPr b="0" i="0" lang="en-US"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ctr">
                <a:lnSpc>
                  <a:spcPct val="60000"/>
                </a:lnSpc>
                <a:spcBef>
                  <a:spcPts val="0"/>
                </a:spcBef>
                <a:spcAft>
                  <a:spcPts val="0"/>
                </a:spcAft>
                <a:buClr>
                  <a:srgbClr val="000000"/>
                </a:buClr>
                <a:buSzPts val="500"/>
                <a:buFont typeface="Arial"/>
                <a:buNone/>
              </a:pPr>
              <a:r>
                <a:rPr b="0" i="0" lang="en-US" sz="500" u="none" cap="none" strike="noStrike">
                  <a:solidFill>
                    <a:srgbClr val="000000"/>
                  </a:solidFill>
                  <a:latin typeface="Calibri"/>
                  <a:ea typeface="Calibri"/>
                  <a:cs typeface="Calibri"/>
                  <a:sym typeface="Calibri"/>
                </a:rPr>
                <a:t>tahun</a:t>
              </a:r>
              <a:endParaRPr b="0" i="0" sz="500" u="none" cap="none" strike="noStrike">
                <a:solidFill>
                  <a:srgbClr val="000000"/>
                </a:solidFill>
                <a:latin typeface="Calibri"/>
                <a:ea typeface="Calibri"/>
                <a:cs typeface="Calibri"/>
                <a:sym typeface="Calibri"/>
              </a:endParaRPr>
            </a:p>
          </p:txBody>
        </p:sp>
        <p:cxnSp>
          <p:nvCxnSpPr>
            <p:cNvPr id="446" name="Google Shape;446;p10"/>
            <p:cNvCxnSpPr/>
            <p:nvPr/>
          </p:nvCxnSpPr>
          <p:spPr>
            <a:xfrm rot="10800000">
              <a:off x="1679149" y="3398896"/>
              <a:ext cx="1604700" cy="0"/>
            </a:xfrm>
            <a:prstGeom prst="straightConnector1">
              <a:avLst/>
            </a:prstGeom>
            <a:noFill/>
            <a:ln cap="flat" cmpd="sng" w="28575">
              <a:solidFill>
                <a:srgbClr val="999999"/>
              </a:solidFill>
              <a:prstDash val="solid"/>
              <a:round/>
              <a:headEnd len="sm" w="sm" type="none"/>
              <a:tailEnd len="sm" w="sm" type="none"/>
            </a:ln>
          </p:spPr>
        </p:cxnSp>
        <p:cxnSp>
          <p:nvCxnSpPr>
            <p:cNvPr id="447" name="Google Shape;447;p10"/>
            <p:cNvCxnSpPr/>
            <p:nvPr/>
          </p:nvCxnSpPr>
          <p:spPr>
            <a:xfrm rot="10800000">
              <a:off x="304325" y="3393697"/>
              <a:ext cx="607800" cy="8100"/>
            </a:xfrm>
            <a:prstGeom prst="straightConnector1">
              <a:avLst/>
            </a:prstGeom>
            <a:noFill/>
            <a:ln cap="flat" cmpd="sng" w="28575">
              <a:solidFill>
                <a:srgbClr val="999999"/>
              </a:solidFill>
              <a:prstDash val="solid"/>
              <a:round/>
              <a:headEnd len="sm" w="sm" type="none"/>
              <a:tailEnd len="med" w="med" type="triangle"/>
            </a:ln>
          </p:spPr>
        </p:cxnSp>
        <p:cxnSp>
          <p:nvCxnSpPr>
            <p:cNvPr id="448" name="Google Shape;448;p10"/>
            <p:cNvCxnSpPr/>
            <p:nvPr/>
          </p:nvCxnSpPr>
          <p:spPr>
            <a:xfrm rot="10800000">
              <a:off x="4036441" y="3398890"/>
              <a:ext cx="652200" cy="0"/>
            </a:xfrm>
            <a:prstGeom prst="straightConnector1">
              <a:avLst/>
            </a:prstGeom>
            <a:noFill/>
            <a:ln cap="flat" cmpd="sng" w="28575">
              <a:solidFill>
                <a:srgbClr val="999999"/>
              </a:solidFill>
              <a:prstDash val="solid"/>
              <a:round/>
              <a:headEnd len="med" w="med" type="triangle"/>
              <a:tailEnd len="sm" w="sm" type="none"/>
            </a:ln>
          </p:spPr>
        </p:cxnSp>
        <p:pic>
          <p:nvPicPr>
            <p:cNvPr id="449" name="Google Shape;449;p10"/>
            <p:cNvPicPr preferRelativeResize="0"/>
            <p:nvPr/>
          </p:nvPicPr>
          <p:blipFill rotWithShape="1">
            <a:blip r:embed="rId3">
              <a:alphaModFix/>
            </a:blip>
            <a:srcRect b="0" l="0" r="0" t="0"/>
            <a:stretch/>
          </p:blipFill>
          <p:spPr>
            <a:xfrm>
              <a:off x="187008" y="2387658"/>
              <a:ext cx="251526" cy="272777"/>
            </a:xfrm>
            <a:prstGeom prst="rect">
              <a:avLst/>
            </a:prstGeom>
            <a:noFill/>
            <a:ln>
              <a:noFill/>
            </a:ln>
          </p:spPr>
        </p:pic>
        <p:pic>
          <p:nvPicPr>
            <p:cNvPr id="450" name="Google Shape;450;p10"/>
            <p:cNvPicPr preferRelativeResize="0"/>
            <p:nvPr/>
          </p:nvPicPr>
          <p:blipFill rotWithShape="1">
            <a:blip r:embed="rId4">
              <a:alphaModFix/>
            </a:blip>
            <a:srcRect b="0" l="0" r="0" t="0"/>
            <a:stretch/>
          </p:blipFill>
          <p:spPr>
            <a:xfrm>
              <a:off x="2301341" y="2420580"/>
              <a:ext cx="222136" cy="240903"/>
            </a:xfrm>
            <a:prstGeom prst="rect">
              <a:avLst/>
            </a:prstGeom>
            <a:noFill/>
            <a:ln>
              <a:noFill/>
            </a:ln>
          </p:spPr>
        </p:pic>
        <p:pic>
          <p:nvPicPr>
            <p:cNvPr id="451" name="Google Shape;451;p10"/>
            <p:cNvPicPr preferRelativeResize="0"/>
            <p:nvPr/>
          </p:nvPicPr>
          <p:blipFill rotWithShape="1">
            <a:blip r:embed="rId5">
              <a:alphaModFix/>
            </a:blip>
            <a:srcRect b="0" l="0" r="0" t="0"/>
            <a:stretch/>
          </p:blipFill>
          <p:spPr>
            <a:xfrm>
              <a:off x="4386307" y="2425471"/>
              <a:ext cx="222136" cy="240903"/>
            </a:xfrm>
            <a:prstGeom prst="rect">
              <a:avLst/>
            </a:prstGeom>
            <a:noFill/>
            <a:ln>
              <a:noFill/>
            </a:ln>
          </p:spPr>
        </p:pic>
        <p:sp>
          <p:nvSpPr>
            <p:cNvPr id="452" name="Google Shape;452;p10"/>
            <p:cNvSpPr txBox="1"/>
            <p:nvPr/>
          </p:nvSpPr>
          <p:spPr>
            <a:xfrm>
              <a:off x="4688639" y="2729458"/>
              <a:ext cx="222000" cy="361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B0F0"/>
                </a:buClr>
                <a:buSzPts val="2400"/>
                <a:buFont typeface="Calibri"/>
                <a:buNone/>
              </a:pPr>
              <a:r>
                <a:rPr b="1" i="0" lang="en-US" sz="2400" u="none" cap="none" strike="noStrike">
                  <a:solidFill>
                    <a:srgbClr val="999999"/>
                  </a:solidFill>
                  <a:latin typeface="Calibri"/>
                  <a:ea typeface="Calibri"/>
                  <a:cs typeface="Calibri"/>
                  <a:sym typeface="Calibri"/>
                </a:rPr>
                <a:t>&gt;</a:t>
              </a:r>
              <a:endParaRPr b="1" i="0" sz="1400" u="none" cap="none" strike="noStrike">
                <a:solidFill>
                  <a:srgbClr val="999999"/>
                </a:solidFill>
                <a:latin typeface="Calibri"/>
                <a:ea typeface="Calibri"/>
                <a:cs typeface="Calibri"/>
                <a:sym typeface="Calibri"/>
              </a:endParaRPr>
            </a:p>
          </p:txBody>
        </p:sp>
        <p:sp>
          <p:nvSpPr>
            <p:cNvPr id="453" name="Google Shape;453;p10"/>
            <p:cNvSpPr/>
            <p:nvPr/>
          </p:nvSpPr>
          <p:spPr>
            <a:xfrm>
              <a:off x="82640" y="4514199"/>
              <a:ext cx="4724100" cy="583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1100" u="none" cap="none" strike="noStrike">
                  <a:solidFill>
                    <a:srgbClr val="000000"/>
                  </a:solidFill>
                  <a:latin typeface="Calibri"/>
                  <a:ea typeface="Calibri"/>
                  <a:cs typeface="Calibri"/>
                  <a:sym typeface="Calibri"/>
                </a:rPr>
                <a:t>Satuan PAUD berkontribusi melalui pendidikan dengan memberikan stimulasi seluruh aspek tumbuh kembang anak</a:t>
              </a:r>
              <a:endParaRPr b="0" i="0" sz="1200" u="none" cap="none" strike="noStrike">
                <a:solidFill>
                  <a:srgbClr val="000000"/>
                </a:solidFill>
                <a:latin typeface="Calibri"/>
                <a:ea typeface="Calibri"/>
                <a:cs typeface="Calibri"/>
                <a:sym typeface="Calibri"/>
              </a:endParaRPr>
            </a:p>
          </p:txBody>
        </p:sp>
      </p:grpSp>
      <p:sp>
        <p:nvSpPr>
          <p:cNvPr id="454" name="Google Shape;454;p10"/>
          <p:cNvSpPr/>
          <p:nvPr/>
        </p:nvSpPr>
        <p:spPr>
          <a:xfrm>
            <a:off x="325545" y="1602554"/>
            <a:ext cx="4506300" cy="431100"/>
          </a:xfrm>
          <a:prstGeom prst="roundRect">
            <a:avLst>
              <a:gd fmla="val 16667" name="adj"/>
            </a:avLst>
          </a:prstGeom>
          <a:solidFill>
            <a:srgbClr val="80D1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1300" u="none" cap="none" strike="noStrike">
                <a:solidFill>
                  <a:srgbClr val="013066"/>
                </a:solidFill>
                <a:latin typeface="Calibri"/>
                <a:ea typeface="Calibri"/>
                <a:cs typeface="Calibri"/>
                <a:sym typeface="Calibri"/>
              </a:rPr>
              <a:t>Stunting (Perpres 72/ 2021)</a:t>
            </a:r>
            <a:endParaRPr b="1" i="0" sz="1100" u="none" cap="none" strike="noStrike">
              <a:solidFill>
                <a:srgbClr val="013066"/>
              </a:solidFill>
              <a:latin typeface="Calibri"/>
              <a:ea typeface="Calibri"/>
              <a:cs typeface="Calibri"/>
              <a:sym typeface="Calibri"/>
            </a:endParaRPr>
          </a:p>
        </p:txBody>
      </p:sp>
      <p:sp>
        <p:nvSpPr>
          <p:cNvPr id="455" name="Google Shape;455;p10"/>
          <p:cNvSpPr/>
          <p:nvPr/>
        </p:nvSpPr>
        <p:spPr>
          <a:xfrm>
            <a:off x="5226220" y="1602566"/>
            <a:ext cx="3495900" cy="431100"/>
          </a:xfrm>
          <a:prstGeom prst="roundRect">
            <a:avLst>
              <a:gd fmla="val 16667" name="adj"/>
            </a:avLst>
          </a:prstGeom>
          <a:solidFill>
            <a:srgbClr val="80D1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US" sz="1300" u="none" cap="none" strike="noStrike">
                <a:solidFill>
                  <a:srgbClr val="013066"/>
                </a:solidFill>
                <a:latin typeface="Calibri"/>
                <a:ea typeface="Calibri"/>
                <a:cs typeface="Calibri"/>
                <a:sym typeface="Calibri"/>
              </a:rPr>
              <a:t>PAUDHI (Perpres 60/ 2013 </a:t>
            </a:r>
            <a:endParaRPr b="1" i="0" sz="1300" u="none" cap="none" strike="noStrike">
              <a:solidFill>
                <a:srgbClr val="01306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Arial"/>
              <a:buNone/>
            </a:pPr>
            <a:r>
              <a:rPr b="1" i="0" lang="en-US" sz="1300" u="none" cap="none" strike="noStrike">
                <a:solidFill>
                  <a:srgbClr val="013066"/>
                </a:solidFill>
                <a:latin typeface="Calibri"/>
                <a:ea typeface="Calibri"/>
                <a:cs typeface="Calibri"/>
                <a:sym typeface="Calibri"/>
              </a:rPr>
              <a:t>UKS (SKB 4 Kementerian)</a:t>
            </a:r>
            <a:endParaRPr b="1" i="0" sz="1100" u="none" cap="none" strike="noStrike">
              <a:solidFill>
                <a:srgbClr val="013066"/>
              </a:solidFill>
              <a:latin typeface="Calibri"/>
              <a:ea typeface="Calibri"/>
              <a:cs typeface="Calibri"/>
              <a:sym typeface="Calibri"/>
            </a:endParaRPr>
          </a:p>
        </p:txBody>
      </p:sp>
      <p:grpSp>
        <p:nvGrpSpPr>
          <p:cNvPr id="456" name="Google Shape;456;p10"/>
          <p:cNvGrpSpPr/>
          <p:nvPr/>
        </p:nvGrpSpPr>
        <p:grpSpPr>
          <a:xfrm>
            <a:off x="5238603" y="2244770"/>
            <a:ext cx="3752108" cy="2601512"/>
            <a:chOff x="5274825" y="2168932"/>
            <a:chExt cx="3752108" cy="2257200"/>
          </a:xfrm>
        </p:grpSpPr>
        <p:sp>
          <p:nvSpPr>
            <p:cNvPr id="457" name="Google Shape;457;p10"/>
            <p:cNvSpPr/>
            <p:nvPr/>
          </p:nvSpPr>
          <p:spPr>
            <a:xfrm>
              <a:off x="5274825" y="2168932"/>
              <a:ext cx="3740700" cy="2257200"/>
            </a:xfrm>
            <a:prstGeom prst="roundRect">
              <a:avLst>
                <a:gd fmla="val 5564" name="adj"/>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13066"/>
                </a:solidFill>
                <a:latin typeface="Roboto"/>
                <a:ea typeface="Roboto"/>
                <a:cs typeface="Roboto"/>
                <a:sym typeface="Roboto"/>
              </a:endParaRPr>
            </a:p>
          </p:txBody>
        </p:sp>
        <p:sp>
          <p:nvSpPr>
            <p:cNvPr id="458" name="Google Shape;458;p10"/>
            <p:cNvSpPr txBox="1"/>
            <p:nvPr/>
          </p:nvSpPr>
          <p:spPr>
            <a:xfrm>
              <a:off x="7120095" y="3328032"/>
              <a:ext cx="1906838" cy="88121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US" sz="900" u="none" cap="none" strike="noStrike">
                  <a:solidFill>
                    <a:srgbClr val="000000"/>
                  </a:solidFill>
                  <a:latin typeface="Roboto"/>
                  <a:ea typeface="Roboto"/>
                  <a:cs typeface="Roboto"/>
                  <a:sym typeface="Roboto"/>
                </a:rPr>
                <a:t>PAUDHI</a:t>
              </a:r>
              <a:r>
                <a:rPr b="0" i="0" lang="en-US" sz="900" u="none" cap="none" strike="noStrike">
                  <a:solidFill>
                    <a:srgbClr val="000000"/>
                  </a:solidFill>
                  <a:latin typeface="Roboto"/>
                  <a:ea typeface="Roboto"/>
                  <a:cs typeface="Roboto"/>
                  <a:sym typeface="Roboto"/>
                </a:rPr>
                <a:t>: Satuan PAUD mendukung pemenuhan layanan esensial yang holistik melalui penyelenggaraan layanan yang terintegrasi antar unit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US" sz="900" u="none" cap="none" strike="noStrike">
                  <a:solidFill>
                    <a:srgbClr val="000000"/>
                  </a:solidFill>
                  <a:latin typeface="Roboto"/>
                  <a:ea typeface="Roboto"/>
                  <a:cs typeface="Roboto"/>
                  <a:sym typeface="Roboto"/>
                </a:rPr>
                <a:t>(Perpres no 60/2013)</a:t>
              </a:r>
              <a:endParaRPr b="0" i="0" sz="900" u="none" cap="none" strike="noStrike">
                <a:solidFill>
                  <a:srgbClr val="000000"/>
                </a:solidFill>
                <a:latin typeface="Roboto"/>
                <a:ea typeface="Roboto"/>
                <a:cs typeface="Roboto"/>
                <a:sym typeface="Roboto"/>
              </a:endParaRPr>
            </a:p>
          </p:txBody>
        </p:sp>
        <p:sp>
          <p:nvSpPr>
            <p:cNvPr id="459" name="Google Shape;459;p10"/>
            <p:cNvSpPr txBox="1"/>
            <p:nvPr/>
          </p:nvSpPr>
          <p:spPr>
            <a:xfrm>
              <a:off x="7120567" y="2250075"/>
              <a:ext cx="1843028" cy="100138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00"/>
                <a:buFont typeface="Arial"/>
                <a:buNone/>
              </a:pPr>
              <a:r>
                <a:rPr b="1" i="0" lang="en-US" sz="900" u="none" cap="none" strike="noStrike">
                  <a:solidFill>
                    <a:srgbClr val="000000"/>
                  </a:solidFill>
                  <a:latin typeface="Roboto"/>
                  <a:ea typeface="Roboto"/>
                  <a:cs typeface="Roboto"/>
                  <a:sym typeface="Roboto"/>
                </a:rPr>
                <a:t>Usaha Kesehatan Sekolah</a:t>
              </a:r>
              <a:r>
                <a:rPr b="0" i="0" lang="en-US" sz="900" u="none" cap="none" strike="noStrike">
                  <a:solidFill>
                    <a:srgbClr val="000000"/>
                  </a:solidFill>
                  <a:latin typeface="Roboto"/>
                  <a:ea typeface="Roboto"/>
                  <a:cs typeface="Roboto"/>
                  <a:sym typeface="Roboto"/>
                </a:rPr>
                <a:t>: </a:t>
              </a:r>
              <a:r>
                <a:rPr b="1" i="0" lang="en-US" sz="900" u="none" cap="none" strike="noStrike">
                  <a:solidFill>
                    <a:srgbClr val="000000"/>
                  </a:solidFill>
                  <a:latin typeface="Roboto"/>
                  <a:ea typeface="Roboto"/>
                  <a:cs typeface="Roboto"/>
                  <a:sym typeface="Roboto"/>
                </a:rPr>
                <a:t>Satuan PAUD</a:t>
              </a:r>
              <a:r>
                <a:rPr b="0" i="0" lang="en-US" sz="900" u="none" cap="none" strike="noStrike">
                  <a:solidFill>
                    <a:srgbClr val="000000"/>
                  </a:solidFill>
                  <a:latin typeface="Roboto"/>
                  <a:ea typeface="Roboto"/>
                  <a:cs typeface="Roboto"/>
                  <a:sym typeface="Roboto"/>
                </a:rPr>
                <a:t> menghadirkan lingkungan belajar yang bersih dan mempromosikan perilaku hidup bersih sehat kepada peserta didik dan keluarga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Arial"/>
                <a:buNone/>
              </a:pPr>
              <a:r>
                <a:rPr b="0" i="0" lang="en-US" sz="900" u="none" cap="none" strike="noStrike">
                  <a:solidFill>
                    <a:srgbClr val="000000"/>
                  </a:solidFill>
                  <a:latin typeface="Roboto"/>
                  <a:ea typeface="Roboto"/>
                  <a:cs typeface="Roboto"/>
                  <a:sym typeface="Roboto"/>
                </a:rPr>
                <a:t>(SKB 4 Kementerian)</a:t>
              </a:r>
              <a:endParaRPr b="0" i="0" sz="900" u="none" cap="none" strike="noStrike">
                <a:solidFill>
                  <a:srgbClr val="000000"/>
                </a:solidFill>
                <a:latin typeface="Roboto"/>
                <a:ea typeface="Roboto"/>
                <a:cs typeface="Roboto"/>
                <a:sym typeface="Roboto"/>
              </a:endParaRPr>
            </a:p>
          </p:txBody>
        </p:sp>
      </p:grpSp>
      <p:sp>
        <p:nvSpPr>
          <p:cNvPr id="460" name="Google Shape;460;p10"/>
          <p:cNvSpPr txBox="1"/>
          <p:nvPr/>
        </p:nvSpPr>
        <p:spPr>
          <a:xfrm>
            <a:off x="423920" y="3402445"/>
            <a:ext cx="1903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Nunito"/>
                <a:ea typeface="Nunito"/>
                <a:cs typeface="Nunito"/>
                <a:sym typeface="Nunito"/>
              </a:rPr>
              <a:t>Pencegahan: usia 1000 HPK</a:t>
            </a:r>
            <a:endParaRPr b="0" i="0" sz="1000" u="none" cap="none" strike="noStrike">
              <a:solidFill>
                <a:srgbClr val="000000"/>
              </a:solidFill>
              <a:latin typeface="Nunito"/>
              <a:ea typeface="Nunito"/>
              <a:cs typeface="Nunito"/>
              <a:sym typeface="Nunito"/>
            </a:endParaRPr>
          </a:p>
        </p:txBody>
      </p:sp>
      <p:sp>
        <p:nvSpPr>
          <p:cNvPr id="461" name="Google Shape;461;p10"/>
          <p:cNvSpPr txBox="1"/>
          <p:nvPr/>
        </p:nvSpPr>
        <p:spPr>
          <a:xfrm>
            <a:off x="2604870" y="3440270"/>
            <a:ext cx="2226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Nunito"/>
                <a:ea typeface="Nunito"/>
                <a:cs typeface="Nunito"/>
                <a:sym typeface="Nunito"/>
              </a:rPr>
              <a:t>Mengurangi dampak stunting agar anak tetap siap bersekolah</a:t>
            </a:r>
            <a:endParaRPr b="0" i="0" sz="900" u="none" cap="none" strike="noStrike">
              <a:solidFill>
                <a:srgbClr val="000000"/>
              </a:solidFill>
              <a:latin typeface="Nunito"/>
              <a:ea typeface="Nunito"/>
              <a:cs typeface="Nunito"/>
              <a:sym typeface="Nunito"/>
            </a:endParaRPr>
          </a:p>
        </p:txBody>
      </p:sp>
      <p:pic>
        <p:nvPicPr>
          <p:cNvPr id="462" name="Google Shape;462;p10"/>
          <p:cNvPicPr preferRelativeResize="0"/>
          <p:nvPr/>
        </p:nvPicPr>
        <p:blipFill rotWithShape="1">
          <a:blip r:embed="rId6">
            <a:alphaModFix/>
          </a:blip>
          <a:srcRect b="0" l="0" r="0" t="0"/>
          <a:stretch/>
        </p:blipFill>
        <p:spPr>
          <a:xfrm>
            <a:off x="5275599" y="2508270"/>
            <a:ext cx="1780057" cy="19464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Simple Professional Virtual Meeting by Slidesgo">
  <a:themeElements>
    <a:clrScheme name="Simple Light">
      <a:dk1>
        <a:srgbClr val="000000"/>
      </a:dk1>
      <a:lt1>
        <a:srgbClr val="FFFFFF"/>
      </a:lt1>
      <a:dk2>
        <a:srgbClr val="FFFDFD"/>
      </a:dk2>
      <a:lt2>
        <a:srgbClr val="606060"/>
      </a:lt2>
      <a:accent1>
        <a:srgbClr val="323366"/>
      </a:accent1>
      <a:accent2>
        <a:srgbClr val="004F83"/>
      </a:accent2>
      <a:accent3>
        <a:srgbClr val="FAB403"/>
      </a:accent3>
      <a:accent4>
        <a:srgbClr val="FABE75"/>
      </a:accent4>
      <a:accent5>
        <a:srgbClr val="00373D"/>
      </a:accent5>
      <a:accent6>
        <a:srgbClr val="00929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emendikbud - Lo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renit</dc:creator>
</cp:coreProperties>
</file>